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77" r:id="rId5"/>
  </p:sldMasterIdLst>
  <p:notesMasterIdLst>
    <p:notesMasterId r:id="rId16"/>
  </p:notesMasterIdLst>
  <p:sldIdLst>
    <p:sldId id="317" r:id="rId6"/>
    <p:sldId id="325" r:id="rId7"/>
    <p:sldId id="326" r:id="rId8"/>
    <p:sldId id="327" r:id="rId9"/>
    <p:sldId id="314" r:id="rId10"/>
    <p:sldId id="315" r:id="rId11"/>
    <p:sldId id="321" r:id="rId12"/>
    <p:sldId id="316" r:id="rId13"/>
    <p:sldId id="322" r:id="rId14"/>
    <p:sldId id="32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1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0.wmf"/><Relationship Id="rId2" Type="http://schemas.openxmlformats.org/officeDocument/2006/relationships/image" Target="../media/image16.wmf"/><Relationship Id="rId16" Type="http://schemas.openxmlformats.org/officeDocument/2006/relationships/image" Target="../media/image29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10.wmf"/><Relationship Id="rId10" Type="http://schemas.openxmlformats.org/officeDocument/2006/relationships/image" Target="../media/image24.wmf"/><Relationship Id="rId19" Type="http://schemas.openxmlformats.org/officeDocument/2006/relationships/image" Target="../media/image32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3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Relationship Id="rId14" Type="http://schemas.openxmlformats.org/officeDocument/2006/relationships/image" Target="../media/image7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12" Type="http://schemas.openxmlformats.org/officeDocument/2006/relationships/image" Target="../media/image86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0" Type="http://schemas.openxmlformats.org/officeDocument/2006/relationships/image" Target="../media/image84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Relationship Id="rId14" Type="http://schemas.openxmlformats.org/officeDocument/2006/relationships/image" Target="../media/image8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101.wmf"/><Relationship Id="rId18" Type="http://schemas.openxmlformats.org/officeDocument/2006/relationships/image" Target="../media/image106.wmf"/><Relationship Id="rId3" Type="http://schemas.openxmlformats.org/officeDocument/2006/relationships/image" Target="../media/image91.wmf"/><Relationship Id="rId21" Type="http://schemas.openxmlformats.org/officeDocument/2006/relationships/image" Target="../media/image109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17" Type="http://schemas.openxmlformats.org/officeDocument/2006/relationships/image" Target="../media/image105.wmf"/><Relationship Id="rId2" Type="http://schemas.openxmlformats.org/officeDocument/2006/relationships/image" Target="../media/image90.wmf"/><Relationship Id="rId16" Type="http://schemas.openxmlformats.org/officeDocument/2006/relationships/image" Target="../media/image104.wmf"/><Relationship Id="rId20" Type="http://schemas.openxmlformats.org/officeDocument/2006/relationships/image" Target="../media/image108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5" Type="http://schemas.openxmlformats.org/officeDocument/2006/relationships/image" Target="../media/image103.wmf"/><Relationship Id="rId10" Type="http://schemas.openxmlformats.org/officeDocument/2006/relationships/image" Target="../media/image98.wmf"/><Relationship Id="rId19" Type="http://schemas.openxmlformats.org/officeDocument/2006/relationships/image" Target="../media/image107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Relationship Id="rId14" Type="http://schemas.openxmlformats.org/officeDocument/2006/relationships/image" Target="../media/image10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424F12-6611-4F02-B7E3-32D74121FA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AD997-75DA-4B79-B36B-B3D0D3C2217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93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08CC-E19C-4165-B8B6-62A1EC9CDF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51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80DE-668B-4011-A650-481AEAC2D1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3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A8CC-8AA9-4491-8670-B4A3893858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580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84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4384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F8D490-2495-41F5-985E-98C609646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21769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08CC-E19C-4165-B8B6-62A1EC9CDF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523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1924-060A-4B86-AA25-8671BC4B31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141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F51B-6151-4028-897E-C25485E7EF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960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C83-3991-485D-BD07-63DA3AA614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64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9644-5DDE-4766-BBFD-86DF6EFDC4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062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918-C942-44CB-BDC1-A3D109575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672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5BEE-5782-4DC5-BF67-5162D427C6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635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1924-060A-4B86-AA25-8671BC4B31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725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E77D-5D34-43CB-9662-AB31DB7BE4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134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C3E-D0EE-4F8E-AD23-95E6650777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091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80DE-668B-4011-A650-481AEAC2D1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980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A8CC-8AA9-4491-8670-B4A3893858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0768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B5690B7-0B2A-49AE-ABFB-32A0DD3E1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86988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F51B-6151-4028-897E-C25485E7EF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19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C83-3991-485D-BD07-63DA3AA614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13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9644-5DDE-4766-BBFD-86DF6EFDC4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4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918-C942-44CB-BDC1-A3D109575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7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5BEE-5782-4DC5-BF67-5162D427C6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45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E77D-5D34-43CB-9662-AB31DB7BE4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8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C3E-D0EE-4F8E-AD23-95E6650777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98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CF9B-1748-4057-86CF-6BF8C84A61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0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CF9B-1748-4057-86CF-6BF8C84A61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69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104.bin"/><Relationship Id="rId18" Type="http://schemas.openxmlformats.org/officeDocument/2006/relationships/image" Target="../media/image96.wmf"/><Relationship Id="rId26" Type="http://schemas.openxmlformats.org/officeDocument/2006/relationships/image" Target="../media/image100.wmf"/><Relationship Id="rId39" Type="http://schemas.openxmlformats.org/officeDocument/2006/relationships/oleObject" Target="../embeddings/oleObject117.bin"/><Relationship Id="rId3" Type="http://schemas.openxmlformats.org/officeDocument/2006/relationships/oleObject" Target="../embeddings/oleObject99.bin"/><Relationship Id="rId21" Type="http://schemas.openxmlformats.org/officeDocument/2006/relationships/oleObject" Target="../embeddings/oleObject108.bin"/><Relationship Id="rId34" Type="http://schemas.openxmlformats.org/officeDocument/2006/relationships/image" Target="../media/image104.wmf"/><Relationship Id="rId42" Type="http://schemas.openxmlformats.org/officeDocument/2006/relationships/image" Target="../media/image108.wmf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93.wmf"/><Relationship Id="rId17" Type="http://schemas.openxmlformats.org/officeDocument/2006/relationships/oleObject" Target="../embeddings/oleObject106.bin"/><Relationship Id="rId25" Type="http://schemas.openxmlformats.org/officeDocument/2006/relationships/oleObject" Target="../embeddings/oleObject110.bin"/><Relationship Id="rId33" Type="http://schemas.openxmlformats.org/officeDocument/2006/relationships/oleObject" Target="../embeddings/oleObject114.bin"/><Relationship Id="rId38" Type="http://schemas.openxmlformats.org/officeDocument/2006/relationships/image" Target="../media/image106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5.wmf"/><Relationship Id="rId20" Type="http://schemas.openxmlformats.org/officeDocument/2006/relationships/image" Target="../media/image97.wmf"/><Relationship Id="rId29" Type="http://schemas.openxmlformats.org/officeDocument/2006/relationships/oleObject" Target="../embeddings/oleObject112.bin"/><Relationship Id="rId41" Type="http://schemas.openxmlformats.org/officeDocument/2006/relationships/oleObject" Target="../embeddings/oleObject118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103.bin"/><Relationship Id="rId24" Type="http://schemas.openxmlformats.org/officeDocument/2006/relationships/image" Target="../media/image99.wmf"/><Relationship Id="rId32" Type="http://schemas.openxmlformats.org/officeDocument/2006/relationships/image" Target="../media/image103.wmf"/><Relationship Id="rId37" Type="http://schemas.openxmlformats.org/officeDocument/2006/relationships/oleObject" Target="../embeddings/oleObject116.bin"/><Relationship Id="rId40" Type="http://schemas.openxmlformats.org/officeDocument/2006/relationships/image" Target="../media/image107.wmf"/><Relationship Id="rId5" Type="http://schemas.openxmlformats.org/officeDocument/2006/relationships/oleObject" Target="../embeddings/oleObject100.bin"/><Relationship Id="rId15" Type="http://schemas.openxmlformats.org/officeDocument/2006/relationships/oleObject" Target="../embeddings/oleObject105.bin"/><Relationship Id="rId23" Type="http://schemas.openxmlformats.org/officeDocument/2006/relationships/oleObject" Target="../embeddings/oleObject109.bin"/><Relationship Id="rId28" Type="http://schemas.openxmlformats.org/officeDocument/2006/relationships/image" Target="../media/image101.wmf"/><Relationship Id="rId36" Type="http://schemas.openxmlformats.org/officeDocument/2006/relationships/image" Target="../media/image105.wmf"/><Relationship Id="rId10" Type="http://schemas.openxmlformats.org/officeDocument/2006/relationships/image" Target="../media/image92.wmf"/><Relationship Id="rId19" Type="http://schemas.openxmlformats.org/officeDocument/2006/relationships/oleObject" Target="../embeddings/oleObject107.bin"/><Relationship Id="rId31" Type="http://schemas.openxmlformats.org/officeDocument/2006/relationships/oleObject" Target="../embeddings/oleObject113.bin"/><Relationship Id="rId44" Type="http://schemas.openxmlformats.org/officeDocument/2006/relationships/image" Target="../media/image109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102.bin"/><Relationship Id="rId14" Type="http://schemas.openxmlformats.org/officeDocument/2006/relationships/image" Target="../media/image94.wmf"/><Relationship Id="rId22" Type="http://schemas.openxmlformats.org/officeDocument/2006/relationships/image" Target="../media/image98.wmf"/><Relationship Id="rId27" Type="http://schemas.openxmlformats.org/officeDocument/2006/relationships/oleObject" Target="../embeddings/oleObject111.bin"/><Relationship Id="rId30" Type="http://schemas.openxmlformats.org/officeDocument/2006/relationships/image" Target="../media/image102.wmf"/><Relationship Id="rId35" Type="http://schemas.openxmlformats.org/officeDocument/2006/relationships/oleObject" Target="../embeddings/oleObject115.bin"/><Relationship Id="rId43" Type="http://schemas.openxmlformats.org/officeDocument/2006/relationships/oleObject" Target="../embeddings/oleObject11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9" Type="http://schemas.openxmlformats.org/officeDocument/2006/relationships/oleObject" Target="../embeddings/oleObject32.bin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34" Type="http://schemas.openxmlformats.org/officeDocument/2006/relationships/image" Target="../media/image29.wm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33" Type="http://schemas.openxmlformats.org/officeDocument/2006/relationships/oleObject" Target="../embeddings/oleObject29.bin"/><Relationship Id="rId38" Type="http://schemas.openxmlformats.org/officeDocument/2006/relationships/image" Target="../media/image31.wmf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29" Type="http://schemas.openxmlformats.org/officeDocument/2006/relationships/oleObject" Target="../embeddings/oleObject28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5.wmf"/><Relationship Id="rId32" Type="http://schemas.openxmlformats.org/officeDocument/2006/relationships/image" Target="../media/image10.wmf"/><Relationship Id="rId37" Type="http://schemas.openxmlformats.org/officeDocument/2006/relationships/oleObject" Target="../embeddings/oleObject31.bin"/><Relationship Id="rId40" Type="http://schemas.openxmlformats.org/officeDocument/2006/relationships/image" Target="../media/image32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27.wmf"/><Relationship Id="rId36" Type="http://schemas.openxmlformats.org/officeDocument/2006/relationships/image" Target="../media/image30.wmf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3.bin"/><Relationship Id="rId31" Type="http://schemas.openxmlformats.org/officeDocument/2006/relationships/oleObject" Target="../embeddings/oleObject10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27.bin"/><Relationship Id="rId30" Type="http://schemas.openxmlformats.org/officeDocument/2006/relationships/image" Target="../media/image28.wmf"/><Relationship Id="rId35" Type="http://schemas.openxmlformats.org/officeDocument/2006/relationships/oleObject" Target="../embeddings/oleObject3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68.wmf"/><Relationship Id="rId26" Type="http://schemas.openxmlformats.org/officeDocument/2006/relationships/image" Target="../media/image71.wmf"/><Relationship Id="rId3" Type="http://schemas.openxmlformats.org/officeDocument/2006/relationships/oleObject" Target="../embeddings/oleObject61.bin"/><Relationship Id="rId21" Type="http://schemas.openxmlformats.org/officeDocument/2006/relationships/image" Target="../media/image69.wmf"/><Relationship Id="rId34" Type="http://schemas.openxmlformats.org/officeDocument/2006/relationships/image" Target="../media/image74.wmf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68.bin"/><Relationship Id="rId25" Type="http://schemas.openxmlformats.org/officeDocument/2006/relationships/oleObject" Target="../embeddings/oleObject73.bin"/><Relationship Id="rId33" Type="http://schemas.openxmlformats.org/officeDocument/2006/relationships/oleObject" Target="../embeddings/oleObject7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7.wmf"/><Relationship Id="rId20" Type="http://schemas.openxmlformats.org/officeDocument/2006/relationships/oleObject" Target="../embeddings/oleObject70.bin"/><Relationship Id="rId29" Type="http://schemas.openxmlformats.org/officeDocument/2006/relationships/image" Target="../media/image7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5.bin"/><Relationship Id="rId24" Type="http://schemas.openxmlformats.org/officeDocument/2006/relationships/oleObject" Target="../embeddings/oleObject72.bin"/><Relationship Id="rId32" Type="http://schemas.openxmlformats.org/officeDocument/2006/relationships/image" Target="../media/image73.wmf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23" Type="http://schemas.openxmlformats.org/officeDocument/2006/relationships/image" Target="../media/image70.wmf"/><Relationship Id="rId28" Type="http://schemas.openxmlformats.org/officeDocument/2006/relationships/oleObject" Target="../embeddings/oleObject75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69.bin"/><Relationship Id="rId31" Type="http://schemas.openxmlformats.org/officeDocument/2006/relationships/oleObject" Target="../embeddings/oleObject77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66.wmf"/><Relationship Id="rId22" Type="http://schemas.openxmlformats.org/officeDocument/2006/relationships/oleObject" Target="../embeddings/oleObject71.bin"/><Relationship Id="rId27" Type="http://schemas.openxmlformats.org/officeDocument/2006/relationships/oleObject" Target="../embeddings/oleObject74.bin"/><Relationship Id="rId30" Type="http://schemas.openxmlformats.org/officeDocument/2006/relationships/oleObject" Target="../embeddings/oleObject7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82.wmf"/><Relationship Id="rId26" Type="http://schemas.openxmlformats.org/officeDocument/2006/relationships/oleObject" Target="../embeddings/oleObject92.bin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9.bin"/><Relationship Id="rId34" Type="http://schemas.openxmlformats.org/officeDocument/2006/relationships/image" Target="../media/image87.wmf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86.bin"/><Relationship Id="rId25" Type="http://schemas.openxmlformats.org/officeDocument/2006/relationships/oleObject" Target="../embeddings/oleObject91.bin"/><Relationship Id="rId33" Type="http://schemas.openxmlformats.org/officeDocument/2006/relationships/oleObject" Target="../embeddings/oleObject97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1.wmf"/><Relationship Id="rId20" Type="http://schemas.openxmlformats.org/officeDocument/2006/relationships/oleObject" Target="../embeddings/oleObject88.bin"/><Relationship Id="rId29" Type="http://schemas.openxmlformats.org/officeDocument/2006/relationships/oleObject" Target="../embeddings/oleObject9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3.bin"/><Relationship Id="rId24" Type="http://schemas.openxmlformats.org/officeDocument/2006/relationships/image" Target="../media/image84.wmf"/><Relationship Id="rId32" Type="http://schemas.openxmlformats.org/officeDocument/2006/relationships/image" Target="../media/image86.wmf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23" Type="http://schemas.openxmlformats.org/officeDocument/2006/relationships/oleObject" Target="../embeddings/oleObject90.bin"/><Relationship Id="rId28" Type="http://schemas.openxmlformats.org/officeDocument/2006/relationships/image" Target="../media/image85.wmf"/><Relationship Id="rId36" Type="http://schemas.openxmlformats.org/officeDocument/2006/relationships/image" Target="../media/image88.wmf"/><Relationship Id="rId10" Type="http://schemas.openxmlformats.org/officeDocument/2006/relationships/image" Target="../media/image78.wmf"/><Relationship Id="rId19" Type="http://schemas.openxmlformats.org/officeDocument/2006/relationships/oleObject" Target="../embeddings/oleObject87.bin"/><Relationship Id="rId31" Type="http://schemas.openxmlformats.org/officeDocument/2006/relationships/oleObject" Target="../embeddings/oleObject96.bin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80.wmf"/><Relationship Id="rId22" Type="http://schemas.openxmlformats.org/officeDocument/2006/relationships/image" Target="../media/image83.wmf"/><Relationship Id="rId27" Type="http://schemas.openxmlformats.org/officeDocument/2006/relationships/oleObject" Target="../embeddings/oleObject93.bin"/><Relationship Id="rId30" Type="http://schemas.openxmlformats.org/officeDocument/2006/relationships/oleObject" Target="../embeddings/oleObject95.bin"/><Relationship Id="rId35" Type="http://schemas.openxmlformats.org/officeDocument/2006/relationships/oleObject" Target="../embeddings/oleObject9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 altLang="en-US" sz="4800" dirty="0" smtClean="0"/>
              <a:t>10.3 b </a:t>
            </a:r>
            <a:r>
              <a:rPr lang="en-US" altLang="en-US" sz="4800" dirty="0"/>
              <a:t/>
            </a:r>
            <a:br>
              <a:rPr lang="en-US" altLang="en-US" sz="4800" dirty="0"/>
            </a:br>
            <a:r>
              <a:rPr lang="en-US" altLang="en-US" sz="4800" dirty="0" smtClean="0"/>
              <a:t>Operations with </a:t>
            </a:r>
            <a:r>
              <a:rPr lang="en-US" altLang="en-US" sz="4800" dirty="0"/>
              <a:t>Radicals</a:t>
            </a:r>
            <a:br>
              <a:rPr lang="en-US" altLang="en-US" sz="4800" dirty="0"/>
            </a:br>
            <a:r>
              <a:rPr lang="en-US" altLang="en-US" sz="3200" dirty="0" smtClean="0"/>
              <a:t>(multiplying and dividing)</a:t>
            </a:r>
            <a:endParaRPr lang="en-US" altLang="en-US" sz="4800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800" b="1" u="sng" dirty="0" smtClean="0"/>
              <a:t>Who uses this?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Physicists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Astronomers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Actuaries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Economists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325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5900" y="228600"/>
            <a:ext cx="6400800" cy="1219200"/>
          </a:xfrm>
        </p:spPr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smtClean="0"/>
              <a:t>14</a:t>
            </a:r>
            <a:endParaRPr lang="en-US" altLang="en-US" dirty="0"/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470158"/>
              </p:ext>
            </p:extLst>
          </p:nvPr>
        </p:nvGraphicFramePr>
        <p:xfrm>
          <a:off x="712788" y="1130300"/>
          <a:ext cx="12319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1" name="Equation" r:id="rId3" imgW="431640" imgH="419040" progId="Equation.DSMT4">
                  <p:embed/>
                </p:oleObj>
              </mc:Choice>
              <mc:Fallback>
                <p:oleObj name="Equation" r:id="rId3" imgW="431640" imgH="41904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1130300"/>
                        <a:ext cx="1231900" cy="119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282602"/>
              </p:ext>
            </p:extLst>
          </p:nvPr>
        </p:nvGraphicFramePr>
        <p:xfrm>
          <a:off x="1344613" y="2563813"/>
          <a:ext cx="7366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2" name="Equation" r:id="rId5" imgW="304560" imgH="228600" progId="Equation.DSMT4">
                  <p:embed/>
                </p:oleObj>
              </mc:Choice>
              <mc:Fallback>
                <p:oleObj name="Equation" r:id="rId5" imgW="304560" imgH="228600" progId="Equation.DSMT4">
                  <p:embed/>
                  <p:pic>
                    <p:nvPicPr>
                      <p:cNvPr id="3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2563813"/>
                        <a:ext cx="7366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753449"/>
              </p:ext>
            </p:extLst>
          </p:nvPr>
        </p:nvGraphicFramePr>
        <p:xfrm>
          <a:off x="2133600" y="2638425"/>
          <a:ext cx="48101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3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38425"/>
                        <a:ext cx="481013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628905"/>
              </p:ext>
            </p:extLst>
          </p:nvPr>
        </p:nvGraphicFramePr>
        <p:xfrm>
          <a:off x="2057400" y="1020763"/>
          <a:ext cx="137953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4" name="Equation" r:id="rId9" imgW="482400" imgH="457200" progId="Equation.DSMT4">
                  <p:embed/>
                </p:oleObj>
              </mc:Choice>
              <mc:Fallback>
                <p:oleObj name="Equation" r:id="rId9" imgW="482400" imgH="457200" progId="Equation.DSMT4">
                  <p:embed/>
                  <p:pic>
                    <p:nvPicPr>
                      <p:cNvPr id="1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020763"/>
                        <a:ext cx="1379538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889056439"/>
              </p:ext>
            </p:extLst>
          </p:nvPr>
        </p:nvGraphicFramePr>
        <p:xfrm>
          <a:off x="465138" y="3284538"/>
          <a:ext cx="8445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5" name="Equation" r:id="rId11" imgW="368280" imgH="228600" progId="Equation.DSMT4">
                  <p:embed/>
                </p:oleObj>
              </mc:Choice>
              <mc:Fallback>
                <p:oleObj name="Equation" r:id="rId11" imgW="368280" imgH="228600" progId="Equation.DSMT4">
                  <p:embed/>
                  <p:pic>
                    <p:nvPicPr>
                      <p:cNvPr id="1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3284538"/>
                        <a:ext cx="8445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202099"/>
              </p:ext>
            </p:extLst>
          </p:nvPr>
        </p:nvGraphicFramePr>
        <p:xfrm>
          <a:off x="1284288" y="3255963"/>
          <a:ext cx="76676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6" name="Equation" r:id="rId13" imgW="317160" imgH="228600" progId="Equation.DSMT4">
                  <p:embed/>
                </p:oleObj>
              </mc:Choice>
              <mc:Fallback>
                <p:oleObj name="Equation" r:id="rId13" imgW="317160" imgH="228600" progId="Equation.DSMT4">
                  <p:embed/>
                  <p:pic>
                    <p:nvPicPr>
                      <p:cNvPr id="1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3255963"/>
                        <a:ext cx="76676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031472"/>
              </p:ext>
            </p:extLst>
          </p:nvPr>
        </p:nvGraphicFramePr>
        <p:xfrm>
          <a:off x="2133600" y="3270250"/>
          <a:ext cx="7524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7" name="Equation" r:id="rId15" imgW="317160" imgH="228600" progId="Equation.DSMT4">
                  <p:embed/>
                </p:oleObj>
              </mc:Choice>
              <mc:Fallback>
                <p:oleObj name="Equation" r:id="rId15" imgW="317160" imgH="228600" progId="Equation.DSMT4">
                  <p:embed/>
                  <p:pic>
                    <p:nvPicPr>
                      <p:cNvPr id="2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70250"/>
                        <a:ext cx="75247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136561"/>
              </p:ext>
            </p:extLst>
          </p:nvPr>
        </p:nvGraphicFramePr>
        <p:xfrm>
          <a:off x="2971800" y="3351213"/>
          <a:ext cx="45085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8" name="Equation" r:id="rId17" imgW="190440" imgH="164880" progId="Equation.DSMT4">
                  <p:embed/>
                </p:oleObj>
              </mc:Choice>
              <mc:Fallback>
                <p:oleObj name="Equation" r:id="rId17" imgW="190440" imgH="164880" progId="Equation.DSMT4">
                  <p:embed/>
                  <p:pic>
                    <p:nvPicPr>
                      <p:cNvPr id="2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1213"/>
                        <a:ext cx="45085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2209800" y="3775293"/>
            <a:ext cx="647444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371600" y="3759851"/>
            <a:ext cx="688836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378193" y="3219256"/>
            <a:ext cx="3279407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620522"/>
              </p:ext>
            </p:extLst>
          </p:nvPr>
        </p:nvGraphicFramePr>
        <p:xfrm>
          <a:off x="1409700" y="4114800"/>
          <a:ext cx="7366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9" name="Equation" r:id="rId19" imgW="304560" imgH="228600" progId="Equation.DSMT4">
                  <p:embed/>
                </p:oleObj>
              </mc:Choice>
              <mc:Fallback>
                <p:oleObj name="Equation" r:id="rId19" imgW="304560" imgH="228600" progId="Equation.DSMT4">
                  <p:embed/>
                  <p:pic>
                    <p:nvPicPr>
                      <p:cNvPr id="2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4114800"/>
                        <a:ext cx="7366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651797"/>
              </p:ext>
            </p:extLst>
          </p:nvPr>
        </p:nvGraphicFramePr>
        <p:xfrm>
          <a:off x="2209800" y="4189413"/>
          <a:ext cx="4810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0" name="Equation" r:id="rId21" imgW="203040" imgH="177480" progId="Equation.DSMT4">
                  <p:embed/>
                </p:oleObj>
              </mc:Choice>
              <mc:Fallback>
                <p:oleObj name="Equation" r:id="rId21" imgW="203040" imgH="177480" progId="Equation.DSMT4">
                  <p:embed/>
                  <p:pic>
                    <p:nvPicPr>
                      <p:cNvPr id="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89413"/>
                        <a:ext cx="481012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44601129"/>
              </p:ext>
            </p:extLst>
          </p:nvPr>
        </p:nvGraphicFramePr>
        <p:xfrm>
          <a:off x="1600200" y="4800600"/>
          <a:ext cx="3381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1" name="Equation" r:id="rId23" imgW="114120" imgH="177480" progId="Equation.DSMT4">
                  <p:embed/>
                </p:oleObj>
              </mc:Choice>
              <mc:Fallback>
                <p:oleObj name="Equation" r:id="rId23" imgW="114120" imgH="177480" progId="Equation.DSMT4">
                  <p:embed/>
                  <p:pic>
                    <p:nvPicPr>
                      <p:cNvPr id="3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00600"/>
                        <a:ext cx="33813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825964"/>
              </p:ext>
            </p:extLst>
          </p:nvPr>
        </p:nvGraphicFramePr>
        <p:xfrm>
          <a:off x="2237609" y="4836554"/>
          <a:ext cx="526996" cy="456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2" name="Equation" r:id="rId25" imgW="190440" imgH="164880" progId="Equation.DSMT4">
                  <p:embed/>
                </p:oleObj>
              </mc:Choice>
              <mc:Fallback>
                <p:oleObj name="Equation" r:id="rId25" imgW="190440" imgH="164880" progId="Equation.DSMT4">
                  <p:embed/>
                  <p:pic>
                    <p:nvPicPr>
                      <p:cNvPr id="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7609" y="4836554"/>
                        <a:ext cx="526996" cy="4567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2326133" y="5326062"/>
            <a:ext cx="469521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1394212" y="5310498"/>
            <a:ext cx="6617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9"/>
          <p:cNvSpPr>
            <a:spLocks noChangeShapeType="1"/>
          </p:cNvSpPr>
          <p:nvPr/>
        </p:nvSpPr>
        <p:spPr bwMode="auto">
          <a:xfrm flipV="1">
            <a:off x="1143000" y="4769216"/>
            <a:ext cx="1856392" cy="1374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403932"/>
              </p:ext>
            </p:extLst>
          </p:nvPr>
        </p:nvGraphicFramePr>
        <p:xfrm>
          <a:off x="3889375" y="4084638"/>
          <a:ext cx="7366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3" name="Equation" r:id="rId27" imgW="304560" imgH="228600" progId="Equation.DSMT4">
                  <p:embed/>
                </p:oleObj>
              </mc:Choice>
              <mc:Fallback>
                <p:oleObj name="Equation" r:id="rId27" imgW="304560" imgH="228600" progId="Equation.DSMT4">
                  <p:embed/>
                  <p:pic>
                    <p:nvPicPr>
                      <p:cNvPr id="4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4084638"/>
                        <a:ext cx="7366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245978"/>
              </p:ext>
            </p:extLst>
          </p:nvPr>
        </p:nvGraphicFramePr>
        <p:xfrm>
          <a:off x="4648200" y="4159250"/>
          <a:ext cx="4826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4" name="Equation" r:id="rId29" imgW="203040" imgH="177480" progId="Equation.DSMT4">
                  <p:embed/>
                </p:oleObj>
              </mc:Choice>
              <mc:Fallback>
                <p:oleObj name="Equation" r:id="rId29" imgW="203040" imgH="177480" progId="Equation.DSMT4">
                  <p:embed/>
                  <p:pic>
                    <p:nvPicPr>
                      <p:cNvPr id="4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159250"/>
                        <a:ext cx="4826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726875559"/>
              </p:ext>
            </p:extLst>
          </p:nvPr>
        </p:nvGraphicFramePr>
        <p:xfrm>
          <a:off x="4386262" y="4843463"/>
          <a:ext cx="3381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5" name="Equation" r:id="rId31" imgW="126720" imgH="164880" progId="Equation.DSMT4">
                  <p:embed/>
                </p:oleObj>
              </mc:Choice>
              <mc:Fallback>
                <p:oleObj name="Equation" r:id="rId31" imgW="126720" imgH="164880" progId="Equation.DSMT4">
                  <p:embed/>
                  <p:pic>
                    <p:nvPicPr>
                      <p:cNvPr id="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6262" y="4843463"/>
                        <a:ext cx="33813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Line 19"/>
          <p:cNvSpPr>
            <a:spLocks noChangeShapeType="1"/>
          </p:cNvSpPr>
          <p:nvPr/>
        </p:nvSpPr>
        <p:spPr bwMode="auto">
          <a:xfrm flipV="1">
            <a:off x="3850446" y="4741282"/>
            <a:ext cx="1432754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202588"/>
              </p:ext>
            </p:extLst>
          </p:nvPr>
        </p:nvGraphicFramePr>
        <p:xfrm>
          <a:off x="6256338" y="4071938"/>
          <a:ext cx="73660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6" name="Equation" r:id="rId33" imgW="304560" imgH="228600" progId="Equation.DSMT4">
                  <p:embed/>
                </p:oleObj>
              </mc:Choice>
              <mc:Fallback>
                <p:oleObj name="Equation" r:id="rId33" imgW="304560" imgH="228600" progId="Equation.DSMT4">
                  <p:embed/>
                  <p:pic>
                    <p:nvPicPr>
                      <p:cNvPr id="5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4071938"/>
                        <a:ext cx="736600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675004"/>
              </p:ext>
            </p:extLst>
          </p:nvPr>
        </p:nvGraphicFramePr>
        <p:xfrm>
          <a:off x="7678736" y="4148138"/>
          <a:ext cx="2714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7" name="Equation" r:id="rId35" imgW="114120" imgH="177480" progId="Equation.DSMT4">
                  <p:embed/>
                </p:oleObj>
              </mc:Choice>
              <mc:Fallback>
                <p:oleObj name="Equation" r:id="rId35" imgW="114120" imgH="177480" progId="Equation.DSMT4">
                  <p:embed/>
                  <p:pic>
                    <p:nvPicPr>
                      <p:cNvPr id="5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8736" y="4148138"/>
                        <a:ext cx="271463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76844673"/>
              </p:ext>
            </p:extLst>
          </p:nvPr>
        </p:nvGraphicFramePr>
        <p:xfrm>
          <a:off x="6570663" y="4878388"/>
          <a:ext cx="33813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8" name="Equation" r:id="rId37" imgW="126720" imgH="164880" progId="Equation.DSMT4">
                  <p:embed/>
                </p:oleObj>
              </mc:Choice>
              <mc:Fallback>
                <p:oleObj name="Equation" r:id="rId37" imgW="126720" imgH="164880" progId="Equation.DSMT4">
                  <p:embed/>
                  <p:pic>
                    <p:nvPicPr>
                      <p:cNvPr id="5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0663" y="4878388"/>
                        <a:ext cx="338137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Line 19"/>
          <p:cNvSpPr>
            <a:spLocks noChangeShapeType="1"/>
          </p:cNvSpPr>
          <p:nvPr/>
        </p:nvSpPr>
        <p:spPr bwMode="auto">
          <a:xfrm flipV="1">
            <a:off x="6218570" y="4728725"/>
            <a:ext cx="874837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flipV="1">
            <a:off x="7546122" y="4728725"/>
            <a:ext cx="607278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64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447614616"/>
              </p:ext>
            </p:extLst>
          </p:nvPr>
        </p:nvGraphicFramePr>
        <p:xfrm>
          <a:off x="7662861" y="4843463"/>
          <a:ext cx="3381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9" name="Equation" r:id="rId39" imgW="126720" imgH="164880" progId="Equation.DSMT4">
                  <p:embed/>
                </p:oleObj>
              </mc:Choice>
              <mc:Fallback>
                <p:oleObj name="Equation" r:id="rId39" imgW="126720" imgH="164880" progId="Equation.DSMT4">
                  <p:embed/>
                  <p:pic>
                    <p:nvPicPr>
                      <p:cNvPr id="6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2861" y="4843463"/>
                        <a:ext cx="33813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1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90329143"/>
              </p:ext>
            </p:extLst>
          </p:nvPr>
        </p:nvGraphicFramePr>
        <p:xfrm>
          <a:off x="6565900" y="5603875"/>
          <a:ext cx="11287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0" name="Equation" r:id="rId41" imgW="520560" imgH="228600" progId="Equation.DSMT4">
                  <p:embed/>
                </p:oleObj>
              </mc:Choice>
              <mc:Fallback>
                <p:oleObj name="Equation" r:id="rId41" imgW="520560" imgH="228600" progId="Equation.DSMT4">
                  <p:embed/>
                  <p:pic>
                    <p:nvPicPr>
                      <p:cNvPr id="6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5603875"/>
                        <a:ext cx="112871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244070"/>
              </p:ext>
            </p:extLst>
          </p:nvPr>
        </p:nvGraphicFramePr>
        <p:xfrm>
          <a:off x="7162800" y="4546600"/>
          <a:ext cx="3317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1" name="Equation" r:id="rId43" imgW="139680" imgH="139680" progId="Equation.DSMT4">
                  <p:embed/>
                </p:oleObj>
              </mc:Choice>
              <mc:Fallback>
                <p:oleObj name="Equation" r:id="rId43" imgW="139680" imgH="139680" progId="Equation.DSMT4">
                  <p:embed/>
                  <p:pic>
                    <p:nvPicPr>
                      <p:cNvPr id="5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546600"/>
                        <a:ext cx="331787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71726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</a:t>
            </a:r>
            <a:r>
              <a:rPr lang="en-US" altLang="en-US" dirty="0" smtClean="0"/>
              <a:t>Examples 1-3</a:t>
            </a:r>
            <a:endParaRPr lang="en-US" altLang="en-US" dirty="0"/>
          </a:p>
        </p:txBody>
      </p:sp>
      <p:graphicFrame>
        <p:nvGraphicFramePr>
          <p:cNvPr id="145412" name="Object 4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957263" y="4686271"/>
          <a:ext cx="939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0" name="Equation" r:id="rId3" imgW="342720" imgH="444240" progId="Equation.DSMT4">
                  <p:embed/>
                </p:oleObj>
              </mc:Choice>
              <mc:Fallback>
                <p:oleObj name="Equation" r:id="rId3" imgW="342720" imgH="444240" progId="Equation.DSMT4">
                  <p:embed/>
                  <p:pic>
                    <p:nvPicPr>
                      <p:cNvPr id="145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4686271"/>
                        <a:ext cx="939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>
            <p:extLst/>
          </p:nvPr>
        </p:nvGraphicFramePr>
        <p:xfrm>
          <a:off x="882650" y="3091656"/>
          <a:ext cx="1296988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1" name="Equation" r:id="rId5" imgW="419040" imgH="444240" progId="Equation.DSMT4">
                  <p:embed/>
                </p:oleObj>
              </mc:Choice>
              <mc:Fallback>
                <p:oleObj name="Equation" r:id="rId5" imgW="419040" imgH="444240" progId="Equation.DSMT4">
                  <p:embed/>
                  <p:pic>
                    <p:nvPicPr>
                      <p:cNvPr id="145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091656"/>
                        <a:ext cx="1296988" cy="137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5" name="Object 7"/>
          <p:cNvGraphicFramePr>
            <a:graphicFrameLocks noChangeAspect="1"/>
          </p:cNvGraphicFramePr>
          <p:nvPr>
            <p:extLst/>
          </p:nvPr>
        </p:nvGraphicFramePr>
        <p:xfrm>
          <a:off x="1020763" y="1255713"/>
          <a:ext cx="979487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2" name="Equation" r:id="rId7" imgW="342720" imgH="444240" progId="Equation.DSMT4">
                  <p:embed/>
                </p:oleObj>
              </mc:Choice>
              <mc:Fallback>
                <p:oleObj name="Equation" r:id="rId7" imgW="342720" imgH="444240" progId="Equation.DSMT4">
                  <p:embed/>
                  <p:pic>
                    <p:nvPicPr>
                      <p:cNvPr id="145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1255713"/>
                        <a:ext cx="979487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/>
          </p:nvPr>
        </p:nvGraphicFramePr>
        <p:xfrm>
          <a:off x="1981200" y="1287462"/>
          <a:ext cx="1306512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3" name="Equation" r:id="rId9" imgW="457200" imgH="457200" progId="Equation.DSMT4">
                  <p:embed/>
                </p:oleObj>
              </mc:Choice>
              <mc:Fallback>
                <p:oleObj name="Equation" r:id="rId9" imgW="457200" imgH="457200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287462"/>
                        <a:ext cx="1306512" cy="130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>
            <p:extLst/>
          </p:nvPr>
        </p:nvGraphicFramePr>
        <p:xfrm>
          <a:off x="3276600" y="1392237"/>
          <a:ext cx="7620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4" name="Equation" r:id="rId11" imgW="266400" imgH="393480" progId="Equation.DSMT4">
                  <p:embed/>
                </p:oleObj>
              </mc:Choice>
              <mc:Fallback>
                <p:oleObj name="Equation" r:id="rId11" imgW="266400" imgH="393480" progId="Equation.DSMT4">
                  <p:embed/>
                  <p:pic>
                    <p:nvPicPr>
                      <p:cNvPr id="2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7"/>
                        <a:ext cx="762000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>
            <p:extLst/>
          </p:nvPr>
        </p:nvGraphicFramePr>
        <p:xfrm>
          <a:off x="2179638" y="3171170"/>
          <a:ext cx="1524000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5" name="Equation" r:id="rId13" imgW="533160" imgH="457200" progId="Equation.DSMT4">
                  <p:embed/>
                </p:oleObj>
              </mc:Choice>
              <mc:Fallback>
                <p:oleObj name="Equation" r:id="rId13" imgW="533160" imgH="457200" progId="Equation.DSMT4">
                  <p:embed/>
                  <p:pic>
                    <p:nvPicPr>
                      <p:cNvPr id="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3171170"/>
                        <a:ext cx="1524000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>
            <p:extLst/>
          </p:nvPr>
        </p:nvGraphicFramePr>
        <p:xfrm>
          <a:off x="3742135" y="3252926"/>
          <a:ext cx="944563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6" name="Equation" r:id="rId15" imgW="330120" imgH="393480" progId="Equation.DSMT4">
                  <p:embed/>
                </p:oleObj>
              </mc:Choice>
              <mc:Fallback>
                <p:oleObj name="Equation" r:id="rId15" imgW="330120" imgH="393480" progId="Equation.DSMT4">
                  <p:embed/>
                  <p:pic>
                    <p:nvPicPr>
                      <p:cNvPr id="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2135" y="3252926"/>
                        <a:ext cx="944563" cy="1122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7"/>
          <p:cNvGraphicFramePr>
            <a:graphicFrameLocks noChangeAspect="1"/>
          </p:cNvGraphicFramePr>
          <p:nvPr>
            <p:extLst/>
          </p:nvPr>
        </p:nvGraphicFramePr>
        <p:xfrm>
          <a:off x="4738688" y="3317875"/>
          <a:ext cx="763587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7" name="Equation" r:id="rId17" imgW="266400" imgH="393480" progId="Equation.DSMT4">
                  <p:embed/>
                </p:oleObj>
              </mc:Choice>
              <mc:Fallback>
                <p:oleObj name="Equation" r:id="rId17" imgW="266400" imgH="393480" progId="Equation.DSMT4">
                  <p:embed/>
                  <p:pic>
                    <p:nvPicPr>
                      <p:cNvPr id="2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3317875"/>
                        <a:ext cx="763587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>
            <p:extLst/>
          </p:nvPr>
        </p:nvGraphicFramePr>
        <p:xfrm>
          <a:off x="2971800" y="4668838"/>
          <a:ext cx="1089025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8" name="Equation" r:id="rId19" imgW="380880" imgH="457200" progId="Equation.DSMT4">
                  <p:embed/>
                </p:oleObj>
              </mc:Choice>
              <mc:Fallback>
                <p:oleObj name="Equation" r:id="rId19" imgW="380880" imgH="457200" progId="Equation.DSMT4">
                  <p:embed/>
                  <p:pic>
                    <p:nvPicPr>
                      <p:cNvPr id="2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668838"/>
                        <a:ext cx="1089025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/>
          </p:nvPr>
        </p:nvGraphicFramePr>
        <p:xfrm>
          <a:off x="4953000" y="4659313"/>
          <a:ext cx="835025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9" name="Equation" r:id="rId21" imgW="291960" imgH="457200" progId="Equation.DSMT4">
                  <p:embed/>
                </p:oleObj>
              </mc:Choice>
              <mc:Fallback>
                <p:oleObj name="Equation" r:id="rId21" imgW="291960" imgH="457200" progId="Equation.DSMT4">
                  <p:embed/>
                  <p:pic>
                    <p:nvPicPr>
                      <p:cNvPr id="3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659313"/>
                        <a:ext cx="835025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7"/>
          <p:cNvGraphicFramePr>
            <a:graphicFrameLocks noChangeAspect="1"/>
          </p:cNvGraphicFramePr>
          <p:nvPr>
            <p:extLst/>
          </p:nvPr>
        </p:nvGraphicFramePr>
        <p:xfrm>
          <a:off x="7102170" y="4751388"/>
          <a:ext cx="1273175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0" name="Equation" r:id="rId23" imgW="444240" imgH="431640" progId="Equation.DSMT4">
                  <p:embed/>
                </p:oleObj>
              </mc:Choice>
              <mc:Fallback>
                <p:oleObj name="Equation" r:id="rId23" imgW="444240" imgH="431640" progId="Equation.DSMT4">
                  <p:embed/>
                  <p:pic>
                    <p:nvPicPr>
                      <p:cNvPr id="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2170" y="4751388"/>
                        <a:ext cx="1273175" cy="1230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>
            <p:extLst/>
          </p:nvPr>
        </p:nvGraphicFramePr>
        <p:xfrm>
          <a:off x="1828800" y="4713288"/>
          <a:ext cx="108902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1" name="Equation" r:id="rId25" imgW="380880" imgH="444240" progId="Equation.DSMT4">
                  <p:embed/>
                </p:oleObj>
              </mc:Choice>
              <mc:Fallback>
                <p:oleObj name="Equation" r:id="rId25" imgW="380880" imgH="444240" progId="Equation.DSMT4">
                  <p:embed/>
                  <p:pic>
                    <p:nvPicPr>
                      <p:cNvPr id="3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13288"/>
                        <a:ext cx="1089025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>
            <p:extLst/>
          </p:nvPr>
        </p:nvGraphicFramePr>
        <p:xfrm>
          <a:off x="4016375" y="4751388"/>
          <a:ext cx="1089025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2" name="Equation" r:id="rId27" imgW="380880" imgH="419040" progId="Equation.DSMT4">
                  <p:embed/>
                </p:oleObj>
              </mc:Choice>
              <mc:Fallback>
                <p:oleObj name="Equation" r:id="rId27" imgW="380880" imgH="419040" progId="Equation.DSMT4">
                  <p:embed/>
                  <p:pic>
                    <p:nvPicPr>
                      <p:cNvPr id="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75" y="4751388"/>
                        <a:ext cx="1089025" cy="1195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7"/>
          <p:cNvGraphicFramePr>
            <a:graphicFrameLocks noChangeAspect="1"/>
          </p:cNvGraphicFramePr>
          <p:nvPr>
            <p:extLst/>
          </p:nvPr>
        </p:nvGraphicFramePr>
        <p:xfrm>
          <a:off x="5823378" y="4676776"/>
          <a:ext cx="1308100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3" name="Equation" r:id="rId29" imgW="457200" imgH="457200" progId="Equation.DSMT4">
                  <p:embed/>
                </p:oleObj>
              </mc:Choice>
              <mc:Fallback>
                <p:oleObj name="Equation" r:id="rId29" imgW="457200" imgH="457200" progId="Equation.DSMT4">
                  <p:embed/>
                  <p:pic>
                    <p:nvPicPr>
                      <p:cNvPr id="3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3378" y="4676776"/>
                        <a:ext cx="1308100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7476668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</a:t>
            </a:r>
            <a:r>
              <a:rPr lang="en-US" altLang="en-US" dirty="0" smtClean="0"/>
              <a:t>Examples 4-6</a:t>
            </a:r>
            <a:endParaRPr lang="en-US" altLang="en-US" dirty="0"/>
          </a:p>
        </p:txBody>
      </p:sp>
      <p:graphicFrame>
        <p:nvGraphicFramePr>
          <p:cNvPr id="15" name="Object 4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969963" y="4686300"/>
          <a:ext cx="914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4" name="Equation" r:id="rId3" imgW="342720" imgH="457200" progId="Equation.DSMT4">
                  <p:embed/>
                </p:oleObj>
              </mc:Choice>
              <mc:Fallback>
                <p:oleObj name="Equation" r:id="rId3" imgW="342720" imgH="45720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4686300"/>
                        <a:ext cx="9144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6"/>
          <p:cNvGraphicFramePr>
            <a:graphicFrameLocks noChangeAspect="1"/>
          </p:cNvGraphicFramePr>
          <p:nvPr>
            <p:extLst/>
          </p:nvPr>
        </p:nvGraphicFramePr>
        <p:xfrm>
          <a:off x="784225" y="3051175"/>
          <a:ext cx="1493838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5" name="Equation" r:id="rId5" imgW="482400" imgH="469800" progId="Equation.DSMT4">
                  <p:embed/>
                </p:oleObj>
              </mc:Choice>
              <mc:Fallback>
                <p:oleObj name="Equation" r:id="rId5" imgW="482400" imgH="469800" progId="Equation.DSMT4">
                  <p:embed/>
                  <p:pic>
                    <p:nvPicPr>
                      <p:cNvPr id="2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051175"/>
                        <a:ext cx="1493838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7"/>
          <p:cNvGraphicFramePr>
            <a:graphicFrameLocks noChangeAspect="1"/>
          </p:cNvGraphicFramePr>
          <p:nvPr>
            <p:extLst/>
          </p:nvPr>
        </p:nvGraphicFramePr>
        <p:xfrm>
          <a:off x="1038225" y="1238250"/>
          <a:ext cx="942975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6" name="Equation" r:id="rId7" imgW="330120" imgH="457200" progId="Equation.DSMT4">
                  <p:embed/>
                </p:oleObj>
              </mc:Choice>
              <mc:Fallback>
                <p:oleObj name="Equation" r:id="rId7" imgW="330120" imgH="457200" progId="Equation.DSMT4">
                  <p:embed/>
                  <p:pic>
                    <p:nvPicPr>
                      <p:cNvPr id="2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1238250"/>
                        <a:ext cx="942975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7"/>
          <p:cNvGraphicFramePr>
            <a:graphicFrameLocks noChangeAspect="1"/>
          </p:cNvGraphicFramePr>
          <p:nvPr>
            <p:extLst/>
          </p:nvPr>
        </p:nvGraphicFramePr>
        <p:xfrm>
          <a:off x="1998663" y="1304925"/>
          <a:ext cx="12700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7" name="Equation" r:id="rId9" imgW="444240" imgH="444240" progId="Equation.DSMT4">
                  <p:embed/>
                </p:oleObj>
              </mc:Choice>
              <mc:Fallback>
                <p:oleObj name="Equation" r:id="rId9" imgW="444240" imgH="444240" progId="Equation.DSMT4">
                  <p:embed/>
                  <p:pic>
                    <p:nvPicPr>
                      <p:cNvPr id="2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663" y="1304925"/>
                        <a:ext cx="127000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>
            <p:extLst/>
          </p:nvPr>
        </p:nvGraphicFramePr>
        <p:xfrm>
          <a:off x="7456487" y="1295400"/>
          <a:ext cx="1306513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8" name="Equation" r:id="rId11" imgW="457200" imgH="431640" progId="Equation.DSMT4">
                  <p:embed/>
                </p:oleObj>
              </mc:Choice>
              <mc:Fallback>
                <p:oleObj name="Equation" r:id="rId11" imgW="457200" imgH="431640" progId="Equation.DSMT4">
                  <p:embed/>
                  <p:pic>
                    <p:nvPicPr>
                      <p:cNvPr id="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6487" y="1295400"/>
                        <a:ext cx="1306513" cy="123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7"/>
          <p:cNvGraphicFramePr>
            <a:graphicFrameLocks noChangeAspect="1"/>
          </p:cNvGraphicFramePr>
          <p:nvPr>
            <p:extLst/>
          </p:nvPr>
        </p:nvGraphicFramePr>
        <p:xfrm>
          <a:off x="3733800" y="3124200"/>
          <a:ext cx="1524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9" name="Equation" r:id="rId13" imgW="533160" imgH="507960" progId="Equation.DSMT4">
                  <p:embed/>
                </p:oleObj>
              </mc:Choice>
              <mc:Fallback>
                <p:oleObj name="Equation" r:id="rId13" imgW="533160" imgH="507960" progId="Equation.DSMT4">
                  <p:embed/>
                  <p:pic>
                    <p:nvPicPr>
                      <p:cNvPr id="2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124200"/>
                        <a:ext cx="15240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/>
          </p:nvPr>
        </p:nvGraphicFramePr>
        <p:xfrm>
          <a:off x="7291387" y="3211389"/>
          <a:ext cx="1090613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0" name="Equation" r:id="rId15" imgW="380880" imgH="457200" progId="Equation.DSMT4">
                  <p:embed/>
                </p:oleObj>
              </mc:Choice>
              <mc:Fallback>
                <p:oleObj name="Equation" r:id="rId15" imgW="380880" imgH="457200" progId="Equation.DSMT4">
                  <p:embed/>
                  <p:pic>
                    <p:nvPicPr>
                      <p:cNvPr id="3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387" y="3211389"/>
                        <a:ext cx="1090613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7"/>
          <p:cNvGraphicFramePr>
            <a:graphicFrameLocks noChangeAspect="1"/>
          </p:cNvGraphicFramePr>
          <p:nvPr>
            <p:extLst/>
          </p:nvPr>
        </p:nvGraphicFramePr>
        <p:xfrm>
          <a:off x="2971800" y="4668838"/>
          <a:ext cx="1089025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1" name="Equation" r:id="rId17" imgW="380880" imgH="457200" progId="Equation.DSMT4">
                  <p:embed/>
                </p:oleObj>
              </mc:Choice>
              <mc:Fallback>
                <p:oleObj name="Equation" r:id="rId17" imgW="380880" imgH="457200" progId="Equation.DSMT4">
                  <p:embed/>
                  <p:pic>
                    <p:nvPicPr>
                      <p:cNvPr id="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668838"/>
                        <a:ext cx="1089025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>
            <p:extLst/>
          </p:nvPr>
        </p:nvGraphicFramePr>
        <p:xfrm>
          <a:off x="5260975" y="4659313"/>
          <a:ext cx="835025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2" name="Equation" r:id="rId19" imgW="291960" imgH="457200" progId="Equation.DSMT4">
                  <p:embed/>
                </p:oleObj>
              </mc:Choice>
              <mc:Fallback>
                <p:oleObj name="Equation" r:id="rId19" imgW="291960" imgH="457200" progId="Equation.DSMT4">
                  <p:embed/>
                  <p:pic>
                    <p:nvPicPr>
                      <p:cNvPr id="3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4659313"/>
                        <a:ext cx="835025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>
            <p:extLst/>
          </p:nvPr>
        </p:nvGraphicFramePr>
        <p:xfrm>
          <a:off x="6019800" y="4751388"/>
          <a:ext cx="1563687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3" name="Equation" r:id="rId21" imgW="545760" imgH="431640" progId="Equation.DSMT4">
                  <p:embed/>
                </p:oleObj>
              </mc:Choice>
              <mc:Fallback>
                <p:oleObj name="Equation" r:id="rId21" imgW="545760" imgH="431640" progId="Equation.DSMT4">
                  <p:embed/>
                  <p:pic>
                    <p:nvPicPr>
                      <p:cNvPr id="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51388"/>
                        <a:ext cx="1563687" cy="1230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7"/>
          <p:cNvGraphicFramePr>
            <a:graphicFrameLocks noChangeAspect="1"/>
          </p:cNvGraphicFramePr>
          <p:nvPr>
            <p:extLst/>
          </p:nvPr>
        </p:nvGraphicFramePr>
        <p:xfrm>
          <a:off x="1828800" y="4713288"/>
          <a:ext cx="108902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4" name="Equation" r:id="rId23" imgW="380880" imgH="444240" progId="Equation.DSMT4">
                  <p:embed/>
                </p:oleObj>
              </mc:Choice>
              <mc:Fallback>
                <p:oleObj name="Equation" r:id="rId23" imgW="380880" imgH="444240" progId="Equation.DSMT4">
                  <p:embed/>
                  <p:pic>
                    <p:nvPicPr>
                      <p:cNvPr id="3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13288"/>
                        <a:ext cx="1089025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>
            <p:extLst/>
          </p:nvPr>
        </p:nvGraphicFramePr>
        <p:xfrm>
          <a:off x="4060825" y="4697413"/>
          <a:ext cx="1306513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5" name="Equation" r:id="rId25" imgW="457200" imgH="457200" progId="Equation.DSMT4">
                  <p:embed/>
                </p:oleObj>
              </mc:Choice>
              <mc:Fallback>
                <p:oleObj name="Equation" r:id="rId25" imgW="457200" imgH="457200" progId="Equation.DSMT4">
                  <p:embed/>
                  <p:pic>
                    <p:nvPicPr>
                      <p:cNvPr id="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0825" y="4697413"/>
                        <a:ext cx="1306513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"/>
          <p:cNvGraphicFramePr>
            <a:graphicFrameLocks noChangeAspect="1"/>
          </p:cNvGraphicFramePr>
          <p:nvPr>
            <p:extLst/>
          </p:nvPr>
        </p:nvGraphicFramePr>
        <p:xfrm>
          <a:off x="3352800" y="1296988"/>
          <a:ext cx="1089025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6" name="Equation" r:id="rId27" imgW="380880" imgH="444240" progId="Equation.DSMT4">
                  <p:embed/>
                </p:oleObj>
              </mc:Choice>
              <mc:Fallback>
                <p:oleObj name="Equation" r:id="rId27" imgW="380880" imgH="444240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296988"/>
                        <a:ext cx="1089025" cy="1268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7"/>
          <p:cNvGraphicFramePr>
            <a:graphicFrameLocks noChangeAspect="1"/>
          </p:cNvGraphicFramePr>
          <p:nvPr>
            <p:extLst/>
          </p:nvPr>
        </p:nvGraphicFramePr>
        <p:xfrm>
          <a:off x="4419600" y="1296988"/>
          <a:ext cx="1087437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7" name="Equation" r:id="rId29" imgW="380880" imgH="457200" progId="Equation.DSMT4">
                  <p:embed/>
                </p:oleObj>
              </mc:Choice>
              <mc:Fallback>
                <p:oleObj name="Equation" r:id="rId29" imgW="380880" imgH="457200" progId="Equation.DSMT4">
                  <p:embed/>
                  <p:pic>
                    <p:nvPicPr>
                      <p:cNvPr id="3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296988"/>
                        <a:ext cx="1087437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>
            <p:extLst/>
          </p:nvPr>
        </p:nvGraphicFramePr>
        <p:xfrm>
          <a:off x="5354027" y="1346200"/>
          <a:ext cx="835025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8" name="Equation" r:id="rId31" imgW="291960" imgH="457200" progId="Equation.DSMT4">
                  <p:embed/>
                </p:oleObj>
              </mc:Choice>
              <mc:Fallback>
                <p:oleObj name="Equation" r:id="rId31" imgW="291960" imgH="457200" progId="Equation.DSMT4">
                  <p:embed/>
                  <p:pic>
                    <p:nvPicPr>
                      <p:cNvPr id="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027" y="1346200"/>
                        <a:ext cx="835025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7"/>
          <p:cNvGraphicFramePr>
            <a:graphicFrameLocks noChangeAspect="1"/>
          </p:cNvGraphicFramePr>
          <p:nvPr>
            <p:extLst/>
          </p:nvPr>
        </p:nvGraphicFramePr>
        <p:xfrm>
          <a:off x="6161454" y="1270001"/>
          <a:ext cx="1308100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9" name="Equation" r:id="rId33" imgW="457200" imgH="457200" progId="Equation.DSMT4">
                  <p:embed/>
                </p:oleObj>
              </mc:Choice>
              <mc:Fallback>
                <p:oleObj name="Equation" r:id="rId33" imgW="457200" imgH="457200" progId="Equation.DSMT4">
                  <p:embed/>
                  <p:pic>
                    <p:nvPicPr>
                      <p:cNvPr id="4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1454" y="1270001"/>
                        <a:ext cx="1308100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7"/>
          <p:cNvGraphicFramePr>
            <a:graphicFrameLocks noChangeAspect="1"/>
          </p:cNvGraphicFramePr>
          <p:nvPr>
            <p:extLst/>
          </p:nvPr>
        </p:nvGraphicFramePr>
        <p:xfrm>
          <a:off x="2209006" y="3162161"/>
          <a:ext cx="1525588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0" name="Equation" r:id="rId35" imgW="533160" imgH="469800" progId="Equation.DSMT4">
                  <p:embed/>
                </p:oleObj>
              </mc:Choice>
              <mc:Fallback>
                <p:oleObj name="Equation" r:id="rId35" imgW="533160" imgH="469800" progId="Equation.DSMT4">
                  <p:embed/>
                  <p:pic>
                    <p:nvPicPr>
                      <p:cNvPr id="4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006" y="3162161"/>
                        <a:ext cx="1525588" cy="1339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7"/>
          <p:cNvGraphicFramePr>
            <a:graphicFrameLocks noChangeAspect="1"/>
          </p:cNvGraphicFramePr>
          <p:nvPr>
            <p:extLst/>
          </p:nvPr>
        </p:nvGraphicFramePr>
        <p:xfrm>
          <a:off x="6480175" y="3126581"/>
          <a:ext cx="835025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1" name="Equation" r:id="rId37" imgW="291960" imgH="457200" progId="Equation.DSMT4">
                  <p:embed/>
                </p:oleObj>
              </mc:Choice>
              <mc:Fallback>
                <p:oleObj name="Equation" r:id="rId37" imgW="291960" imgH="457200" progId="Equation.DSMT4">
                  <p:embed/>
                  <p:pic>
                    <p:nvPicPr>
                      <p:cNvPr id="4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175" y="3126581"/>
                        <a:ext cx="835025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7"/>
          <p:cNvGraphicFramePr>
            <a:graphicFrameLocks noChangeAspect="1"/>
          </p:cNvGraphicFramePr>
          <p:nvPr>
            <p:extLst/>
          </p:nvPr>
        </p:nvGraphicFramePr>
        <p:xfrm>
          <a:off x="5269767" y="3259138"/>
          <a:ext cx="1343025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2" name="Equation" r:id="rId39" imgW="469800" imgH="431640" progId="Equation.DSMT4">
                  <p:embed/>
                </p:oleObj>
              </mc:Choice>
              <mc:Fallback>
                <p:oleObj name="Equation" r:id="rId39" imgW="469800" imgH="431640" progId="Equation.DSMT4">
                  <p:embed/>
                  <p:pic>
                    <p:nvPicPr>
                      <p:cNvPr id="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767" y="3259138"/>
                        <a:ext cx="1343025" cy="1230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613909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</a:t>
            </a:r>
            <a:r>
              <a:rPr lang="en-US" altLang="en-US" dirty="0" smtClean="0"/>
              <a:t>Example 7</a:t>
            </a:r>
            <a:endParaRPr lang="en-US" altLang="en-US" dirty="0"/>
          </a:p>
        </p:txBody>
      </p:sp>
      <p:graphicFrame>
        <p:nvGraphicFramePr>
          <p:cNvPr id="145412" name="Object 4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1113651" y="1433259"/>
          <a:ext cx="1324749" cy="128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38" name="Equation" r:id="rId3" imgW="469800" imgH="457200" progId="Equation.DSMT4">
                  <p:embed/>
                </p:oleObj>
              </mc:Choice>
              <mc:Fallback>
                <p:oleObj name="Equation" r:id="rId3" imgW="469800" imgH="457200" progId="Equation.DSMT4">
                  <p:embed/>
                  <p:pic>
                    <p:nvPicPr>
                      <p:cNvPr id="145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651" y="1433259"/>
                        <a:ext cx="1324749" cy="128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/>
          </p:nvPr>
        </p:nvGraphicFramePr>
        <p:xfrm>
          <a:off x="3951288" y="1401763"/>
          <a:ext cx="1524000" cy="141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39" name="Equation" r:id="rId5" imgW="533160" imgH="495000" progId="Equation.DSMT4">
                  <p:embed/>
                </p:oleObj>
              </mc:Choice>
              <mc:Fallback>
                <p:oleObj name="Equation" r:id="rId5" imgW="533160" imgH="495000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288" y="1401763"/>
                        <a:ext cx="1524000" cy="1411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/>
          </p:nvPr>
        </p:nvGraphicFramePr>
        <p:xfrm>
          <a:off x="5459413" y="1562100"/>
          <a:ext cx="1017587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0" name="Equation" r:id="rId7" imgW="355320" imgH="393480" progId="Equation.DSMT4">
                  <p:embed/>
                </p:oleObj>
              </mc:Choice>
              <mc:Fallback>
                <p:oleObj name="Equation" r:id="rId7" imgW="355320" imgH="393480" progId="Equation.DSMT4">
                  <p:embed/>
                  <p:pic>
                    <p:nvPicPr>
                      <p:cNvPr id="1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1562100"/>
                        <a:ext cx="1017587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/>
          </p:nvPr>
        </p:nvGraphicFramePr>
        <p:xfrm>
          <a:off x="2427288" y="1439863"/>
          <a:ext cx="1525587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1" name="Equation" r:id="rId9" imgW="533160" imgH="457200" progId="Equation.DSMT4">
                  <p:embed/>
                </p:oleObj>
              </mc:Choice>
              <mc:Fallback>
                <p:oleObj name="Equation" r:id="rId9" imgW="533160" imgH="457200" progId="Equation.DSMT4">
                  <p:embed/>
                  <p:pic>
                    <p:nvPicPr>
                      <p:cNvPr id="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88" y="1439863"/>
                        <a:ext cx="1525587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077697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04800" y="228600"/>
            <a:ext cx="6400800" cy="1219200"/>
          </a:xfrm>
        </p:spPr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smtClean="0"/>
              <a:t>8</a:t>
            </a:r>
            <a:endParaRPr lang="en-US" altLang="en-US" dirty="0"/>
          </a:p>
        </p:txBody>
      </p:sp>
      <p:graphicFrame>
        <p:nvGraphicFramePr>
          <p:cNvPr id="154633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88647613"/>
              </p:ext>
            </p:extLst>
          </p:nvPr>
        </p:nvGraphicFramePr>
        <p:xfrm>
          <a:off x="3983038" y="2505075"/>
          <a:ext cx="10747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1" name="Equation" r:id="rId3" imgW="444240" imgH="228600" progId="Equation.DSMT4">
                  <p:embed/>
                </p:oleObj>
              </mc:Choice>
              <mc:Fallback>
                <p:oleObj name="Equation" r:id="rId3" imgW="44424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3038" y="2505075"/>
                        <a:ext cx="107473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931813"/>
              </p:ext>
            </p:extLst>
          </p:nvPr>
        </p:nvGraphicFramePr>
        <p:xfrm>
          <a:off x="3925888" y="1568450"/>
          <a:ext cx="235902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2" name="Equation" r:id="rId5" imgW="825480" imgH="304560" progId="Equation.DSMT4">
                  <p:embed/>
                </p:oleObj>
              </mc:Choice>
              <mc:Fallback>
                <p:oleObj name="Equation" r:id="rId5" imgW="825480" imgH="304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1568450"/>
                        <a:ext cx="2359025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684013"/>
              </p:ext>
            </p:extLst>
          </p:nvPr>
        </p:nvGraphicFramePr>
        <p:xfrm>
          <a:off x="5029200" y="2514600"/>
          <a:ext cx="95091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3" name="Equation" r:id="rId7" imgW="393480" imgH="228600" progId="Equation.DSMT4">
                  <p:embed/>
                </p:oleObj>
              </mc:Choice>
              <mc:Fallback>
                <p:oleObj name="Equation" r:id="rId7" imgW="393480" imgH="228600" progId="Equation.DSMT4">
                  <p:embed/>
                  <p:pic>
                    <p:nvPicPr>
                      <p:cNvPr id="1546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14600"/>
                        <a:ext cx="95091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188877"/>
              </p:ext>
            </p:extLst>
          </p:nvPr>
        </p:nvGraphicFramePr>
        <p:xfrm>
          <a:off x="3709987" y="4506723"/>
          <a:ext cx="15922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4" name="Equation" r:id="rId9" imgW="672840" imgH="228600" progId="Equation.DSMT4">
                  <p:embed/>
                </p:oleObj>
              </mc:Choice>
              <mc:Fallback>
                <p:oleObj name="Equation" r:id="rId9" imgW="672840" imgH="228600" progId="Equation.DSMT4">
                  <p:embed/>
                  <p:pic>
                    <p:nvPicPr>
                      <p:cNvPr id="159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7" y="4506723"/>
                        <a:ext cx="15922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266897"/>
              </p:ext>
            </p:extLst>
          </p:nvPr>
        </p:nvGraphicFramePr>
        <p:xfrm>
          <a:off x="5240338" y="4476560"/>
          <a:ext cx="93186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5" name="Equation" r:id="rId11" imgW="393480" imgH="228600" progId="Equation.DSMT4">
                  <p:embed/>
                </p:oleObj>
              </mc:Choice>
              <mc:Fallback>
                <p:oleObj name="Equation" r:id="rId11" imgW="393480" imgH="228600" progId="Equation.DSMT4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4476560"/>
                        <a:ext cx="931862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15675725"/>
              </p:ext>
            </p:extLst>
          </p:nvPr>
        </p:nvGraphicFramePr>
        <p:xfrm>
          <a:off x="4244975" y="5189538"/>
          <a:ext cx="7112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6" name="Equation" r:id="rId13" imgW="266400" imgH="177480" progId="Equation.DSMT4">
                  <p:embed/>
                </p:oleObj>
              </mc:Choice>
              <mc:Fallback>
                <p:oleObj name="Equation" r:id="rId13" imgW="266400" imgH="177480" progId="Equation.DSMT4">
                  <p:embed/>
                  <p:pic>
                    <p:nvPicPr>
                      <p:cNvPr id="1546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5189538"/>
                        <a:ext cx="71120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27097140"/>
              </p:ext>
            </p:extLst>
          </p:nvPr>
        </p:nvGraphicFramePr>
        <p:xfrm>
          <a:off x="4747235" y="5841744"/>
          <a:ext cx="1098565" cy="482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7" name="Equation" r:id="rId15" imgW="520560" imgH="228600" progId="Equation.DSMT4">
                  <p:embed/>
                </p:oleObj>
              </mc:Choice>
              <mc:Fallback>
                <p:oleObj name="Equation" r:id="rId15" imgW="520560" imgH="228600" progId="Equation.DSMT4">
                  <p:embed/>
                  <p:pic>
                    <p:nvPicPr>
                      <p:cNvPr id="1546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235" y="5841744"/>
                        <a:ext cx="1098565" cy="482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4699931" y="5778399"/>
            <a:ext cx="1143000" cy="609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303199"/>
              </p:ext>
            </p:extLst>
          </p:nvPr>
        </p:nvGraphicFramePr>
        <p:xfrm>
          <a:off x="5128236" y="5173473"/>
          <a:ext cx="8699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8" name="Equation" r:id="rId17" imgW="393480" imgH="228600" progId="Equation.DSMT4">
                  <p:embed/>
                </p:oleObj>
              </mc:Choice>
              <mc:Fallback>
                <p:oleObj name="Equation" r:id="rId17" imgW="393480" imgH="228600" progId="Equation.DSMT4">
                  <p:embed/>
                  <p:pic>
                    <p:nvPicPr>
                      <p:cNvPr id="12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8236" y="5173473"/>
                        <a:ext cx="8699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33400" y="228600"/>
            <a:ext cx="6400800" cy="1219200"/>
          </a:xfrm>
        </p:spPr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smtClean="0"/>
              <a:t>9</a:t>
            </a:r>
            <a:endParaRPr lang="en-US" altLang="en-US" dirty="0"/>
          </a:p>
        </p:txBody>
      </p:sp>
      <p:graphicFrame>
        <p:nvGraphicFramePr>
          <p:cNvPr id="159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886442"/>
              </p:ext>
            </p:extLst>
          </p:nvPr>
        </p:nvGraphicFramePr>
        <p:xfrm>
          <a:off x="4016375" y="1568450"/>
          <a:ext cx="21780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36" name="Equation" r:id="rId3" imgW="761760" imgH="304560" progId="Equation.DSMT4">
                  <p:embed/>
                </p:oleObj>
              </mc:Choice>
              <mc:Fallback>
                <p:oleObj name="Equation" r:id="rId3" imgW="761760" imgH="304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75" y="1568450"/>
                        <a:ext cx="2178050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2156449"/>
              </p:ext>
            </p:extLst>
          </p:nvPr>
        </p:nvGraphicFramePr>
        <p:xfrm>
          <a:off x="4075113" y="2505075"/>
          <a:ext cx="89058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37" name="Equation" r:id="rId5" imgW="368280" imgH="228600" progId="Equation.DSMT4">
                  <p:embed/>
                </p:oleObj>
              </mc:Choice>
              <mc:Fallback>
                <p:oleObj name="Equation" r:id="rId5" imgW="368280" imgH="228600" progId="Equation.DSMT4">
                  <p:embed/>
                  <p:pic>
                    <p:nvPicPr>
                      <p:cNvPr id="1546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113" y="2505075"/>
                        <a:ext cx="89058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314687"/>
              </p:ext>
            </p:extLst>
          </p:nvPr>
        </p:nvGraphicFramePr>
        <p:xfrm>
          <a:off x="5029200" y="2514600"/>
          <a:ext cx="95091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38" name="Equation" r:id="rId7" imgW="393480" imgH="228600" progId="Equation.DSMT4">
                  <p:embed/>
                </p:oleObj>
              </mc:Choice>
              <mc:Fallback>
                <p:oleObj name="Equation" r:id="rId7" imgW="393480" imgH="228600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14600"/>
                        <a:ext cx="95091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234966"/>
              </p:ext>
            </p:extLst>
          </p:nvPr>
        </p:nvGraphicFramePr>
        <p:xfrm>
          <a:off x="3505200" y="3160713"/>
          <a:ext cx="16224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39" name="Equation" r:id="rId9" imgW="685800" imgH="228600" progId="Equation.DSMT4">
                  <p:embed/>
                </p:oleObj>
              </mc:Choice>
              <mc:Fallback>
                <p:oleObj name="Equation" r:id="rId9" imgW="685800" imgH="228600" progId="Equation.DSMT4">
                  <p:embed/>
                  <p:pic>
                    <p:nvPicPr>
                      <p:cNvPr id="1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160713"/>
                        <a:ext cx="162242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371688"/>
              </p:ext>
            </p:extLst>
          </p:nvPr>
        </p:nvGraphicFramePr>
        <p:xfrm>
          <a:off x="5053013" y="3144838"/>
          <a:ext cx="1652587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40" name="Equation" r:id="rId11" imgW="698400" imgH="215640" progId="Equation.DSMT4">
                  <p:embed/>
                </p:oleObj>
              </mc:Choice>
              <mc:Fallback>
                <p:oleObj name="Equation" r:id="rId11" imgW="698400" imgH="215640" progId="Equation.DSMT4">
                  <p:embed/>
                  <p:pic>
                    <p:nvPicPr>
                      <p:cNvPr id="1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3144838"/>
                        <a:ext cx="1652587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9543563"/>
              </p:ext>
            </p:extLst>
          </p:nvPr>
        </p:nvGraphicFramePr>
        <p:xfrm>
          <a:off x="4343400" y="4090988"/>
          <a:ext cx="7112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41" name="Equation" r:id="rId13" imgW="380880" imgH="228600" progId="Equation.DSMT4">
                  <p:embed/>
                </p:oleObj>
              </mc:Choice>
              <mc:Fallback>
                <p:oleObj name="Equation" r:id="rId13" imgW="380880" imgH="228600" progId="Equation.DSMT4">
                  <p:embed/>
                  <p:pic>
                    <p:nvPicPr>
                      <p:cNvPr id="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090988"/>
                        <a:ext cx="711200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17"/>
          <p:cNvSpPr>
            <a:spLocks noChangeArrowheads="1"/>
          </p:cNvSpPr>
          <p:nvPr/>
        </p:nvSpPr>
        <p:spPr bwMode="auto">
          <a:xfrm>
            <a:off x="4316411" y="3962400"/>
            <a:ext cx="1878013" cy="609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980546"/>
              </p:ext>
            </p:extLst>
          </p:nvPr>
        </p:nvGraphicFramePr>
        <p:xfrm>
          <a:off x="5226050" y="4064000"/>
          <a:ext cx="8699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42" name="Equation" r:id="rId15" imgW="393480" imgH="215640" progId="Equation.DSMT4">
                  <p:embed/>
                </p:oleObj>
              </mc:Choice>
              <mc:Fallback>
                <p:oleObj name="Equation" r:id="rId15" imgW="393480" imgH="215640" progId="Equation.DSMT4">
                  <p:embed/>
                  <p:pic>
                    <p:nvPicPr>
                      <p:cNvPr id="2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6050" y="4064000"/>
                        <a:ext cx="8699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5900" y="228600"/>
            <a:ext cx="6400800" cy="1219200"/>
          </a:xfrm>
        </p:spPr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smtClean="0"/>
              <a:t>10</a:t>
            </a:r>
            <a:endParaRPr lang="en-US" altLang="en-US" dirty="0"/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992114"/>
              </p:ext>
            </p:extLst>
          </p:nvPr>
        </p:nvGraphicFramePr>
        <p:xfrm>
          <a:off x="1757363" y="1408113"/>
          <a:ext cx="3262312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75" name="Equation" r:id="rId3" imgW="1143000" imgH="304560" progId="Equation.DSMT4">
                  <p:embed/>
                </p:oleObj>
              </mc:Choice>
              <mc:Fallback>
                <p:oleObj name="Equation" r:id="rId3" imgW="1143000" imgH="30456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1408113"/>
                        <a:ext cx="3262312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4030131"/>
              </p:ext>
            </p:extLst>
          </p:nvPr>
        </p:nvGraphicFramePr>
        <p:xfrm>
          <a:off x="1828800" y="2447925"/>
          <a:ext cx="4254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76"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3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447925"/>
                        <a:ext cx="42545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499255"/>
              </p:ext>
            </p:extLst>
          </p:nvPr>
        </p:nvGraphicFramePr>
        <p:xfrm>
          <a:off x="2479675" y="2433638"/>
          <a:ext cx="95091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77" name="Equation" r:id="rId7" imgW="393480" imgH="228600" progId="Equation.DSMT4">
                  <p:embed/>
                </p:oleObj>
              </mc:Choice>
              <mc:Fallback>
                <p:oleObj name="Equation" r:id="rId7" imgW="393480" imgH="228600" progId="Equation.DSMT4">
                  <p:embed/>
                  <p:pic>
                    <p:nvPicPr>
                      <p:cNvPr id="3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2433638"/>
                        <a:ext cx="95091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262032"/>
              </p:ext>
            </p:extLst>
          </p:nvPr>
        </p:nvGraphicFramePr>
        <p:xfrm>
          <a:off x="3505200" y="2447925"/>
          <a:ext cx="9334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78" name="Equation" r:id="rId9" imgW="393480" imgH="228600" progId="Equation.DSMT4">
                  <p:embed/>
                </p:oleObj>
              </mc:Choice>
              <mc:Fallback>
                <p:oleObj name="Equation" r:id="rId9" imgW="393480" imgH="228600" progId="Equation.DSMT4">
                  <p:embed/>
                  <p:pic>
                    <p:nvPicPr>
                      <p:cNvPr id="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47925"/>
                        <a:ext cx="93345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627752"/>
              </p:ext>
            </p:extLst>
          </p:nvPr>
        </p:nvGraphicFramePr>
        <p:xfrm>
          <a:off x="4375150" y="2454275"/>
          <a:ext cx="12636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79" name="Equation" r:id="rId11" imgW="533160" imgH="228600" progId="Equation.DSMT4">
                  <p:embed/>
                </p:oleObj>
              </mc:Choice>
              <mc:Fallback>
                <p:oleObj name="Equation" r:id="rId11" imgW="533160" imgH="228600" progId="Equation.DSMT4">
                  <p:embed/>
                  <p:pic>
                    <p:nvPicPr>
                      <p:cNvPr id="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150" y="2454275"/>
                        <a:ext cx="126365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Line 18"/>
          <p:cNvSpPr>
            <a:spLocks noChangeShapeType="1"/>
          </p:cNvSpPr>
          <p:nvPr/>
        </p:nvSpPr>
        <p:spPr bwMode="auto">
          <a:xfrm>
            <a:off x="3714743" y="2952317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9"/>
          <p:cNvSpPr>
            <a:spLocks noChangeShapeType="1"/>
          </p:cNvSpPr>
          <p:nvPr/>
        </p:nvSpPr>
        <p:spPr bwMode="auto">
          <a:xfrm>
            <a:off x="2711450" y="2936875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7" name="Object 1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21536801"/>
              </p:ext>
            </p:extLst>
          </p:nvPr>
        </p:nvGraphicFramePr>
        <p:xfrm>
          <a:off x="1997075" y="3012281"/>
          <a:ext cx="4095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80" name="Equation" r:id="rId13" imgW="126720" imgH="164880" progId="Equation.DSMT4">
                  <p:embed/>
                </p:oleObj>
              </mc:Choice>
              <mc:Fallback>
                <p:oleObj name="Equation" r:id="rId13" imgW="126720" imgH="164880" progId="Equation.DSMT4">
                  <p:embed/>
                  <p:pic>
                    <p:nvPicPr>
                      <p:cNvPr id="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3012281"/>
                        <a:ext cx="4095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327428"/>
              </p:ext>
            </p:extLst>
          </p:nvPr>
        </p:nvGraphicFramePr>
        <p:xfrm>
          <a:off x="2376488" y="2973388"/>
          <a:ext cx="10366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81" name="Equation" r:id="rId15" imgW="393480" imgH="228600" progId="Equation.DSMT4">
                  <p:embed/>
                </p:oleObj>
              </mc:Choice>
              <mc:Fallback>
                <p:oleObj name="Equation" r:id="rId15" imgW="393480" imgH="228600" progId="Equation.DSMT4">
                  <p:embed/>
                  <p:pic>
                    <p:nvPicPr>
                      <p:cNvPr id="5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488" y="2973388"/>
                        <a:ext cx="103663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946329"/>
              </p:ext>
            </p:extLst>
          </p:nvPr>
        </p:nvGraphicFramePr>
        <p:xfrm>
          <a:off x="3348038" y="3078163"/>
          <a:ext cx="7334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82" name="Equation" r:id="rId17" imgW="279360" imgH="177480" progId="Equation.DSMT4">
                  <p:embed/>
                </p:oleObj>
              </mc:Choice>
              <mc:Fallback>
                <p:oleObj name="Equation" r:id="rId17" imgW="279360" imgH="177480" progId="Equation.DSMT4">
                  <p:embed/>
                  <p:pic>
                    <p:nvPicPr>
                      <p:cNvPr id="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078163"/>
                        <a:ext cx="7334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6218898"/>
              </p:ext>
            </p:extLst>
          </p:nvPr>
        </p:nvGraphicFramePr>
        <p:xfrm>
          <a:off x="2279650" y="4049713"/>
          <a:ext cx="16795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83" name="Equation" r:id="rId19" imgW="583920" imgH="228600" progId="Equation.DSMT4">
                  <p:embed/>
                </p:oleObj>
              </mc:Choice>
              <mc:Fallback>
                <p:oleObj name="Equation" r:id="rId19" imgW="583920" imgH="228600" progId="Equation.DSMT4">
                  <p:embed/>
                  <p:pic>
                    <p:nvPicPr>
                      <p:cNvPr id="6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049713"/>
                        <a:ext cx="16795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1965325" y="3859022"/>
            <a:ext cx="2341562" cy="104952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18"/>
          <p:cNvSpPr>
            <a:spLocks noChangeShapeType="1"/>
          </p:cNvSpPr>
          <p:nvPr/>
        </p:nvSpPr>
        <p:spPr bwMode="auto">
          <a:xfrm>
            <a:off x="3448043" y="3562521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19"/>
          <p:cNvSpPr>
            <a:spLocks noChangeShapeType="1"/>
          </p:cNvSpPr>
          <p:nvPr/>
        </p:nvSpPr>
        <p:spPr bwMode="auto">
          <a:xfrm>
            <a:off x="1847850" y="3562521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34076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-157039"/>
            <a:ext cx="2133600" cy="1219200"/>
          </a:xfrm>
        </p:spPr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smtClean="0"/>
              <a:t>11</a:t>
            </a:r>
            <a:endParaRPr lang="en-US" altLang="en-US" dirty="0"/>
          </a:p>
        </p:txBody>
      </p:sp>
      <p:graphicFrame>
        <p:nvGraphicFramePr>
          <p:cNvPr id="160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745647"/>
              </p:ext>
            </p:extLst>
          </p:nvPr>
        </p:nvGraphicFramePr>
        <p:xfrm>
          <a:off x="1479551" y="889123"/>
          <a:ext cx="17399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34" name="Equation" r:id="rId3" imgW="609480" imgH="342720" progId="Equation.DSMT4">
                  <p:embed/>
                </p:oleObj>
              </mc:Choice>
              <mc:Fallback>
                <p:oleObj name="Equation" r:id="rId3" imgW="60948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1" y="889123"/>
                        <a:ext cx="1739900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785357"/>
              </p:ext>
            </p:extLst>
          </p:nvPr>
        </p:nvGraphicFramePr>
        <p:xfrm>
          <a:off x="781051" y="1811338"/>
          <a:ext cx="30797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35" name="Equation" r:id="rId5" imgW="1079280" imgH="304560" progId="Equation.DSMT4">
                  <p:embed/>
                </p:oleObj>
              </mc:Choice>
              <mc:Fallback>
                <p:oleObj name="Equation" r:id="rId5" imgW="1079280" imgH="304560" progId="Equation.DSMT4">
                  <p:embed/>
                  <p:pic>
                    <p:nvPicPr>
                      <p:cNvPr id="1607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1" y="1811338"/>
                        <a:ext cx="307975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7971988"/>
              </p:ext>
            </p:extLst>
          </p:nvPr>
        </p:nvGraphicFramePr>
        <p:xfrm>
          <a:off x="471488" y="2851150"/>
          <a:ext cx="10080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36" name="Equation" r:id="rId7" imgW="393480" imgH="215640" progId="Equation.DSMT4">
                  <p:embed/>
                </p:oleObj>
              </mc:Choice>
              <mc:Fallback>
                <p:oleObj name="Equation" r:id="rId7" imgW="393480" imgH="215640" progId="Equation.DSMT4">
                  <p:embed/>
                  <p:pic>
                    <p:nvPicPr>
                      <p:cNvPr id="1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2851150"/>
                        <a:ext cx="100806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074030"/>
              </p:ext>
            </p:extLst>
          </p:nvPr>
        </p:nvGraphicFramePr>
        <p:xfrm>
          <a:off x="1412876" y="2851150"/>
          <a:ext cx="95091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37" name="Equation" r:id="rId9" imgW="393480" imgH="215640" progId="Equation.DSMT4">
                  <p:embed/>
                </p:oleObj>
              </mc:Choice>
              <mc:Fallback>
                <p:oleObj name="Equation" r:id="rId9" imgW="393480" imgH="215640" progId="Equation.DSMT4">
                  <p:embed/>
                  <p:pic>
                    <p:nvPicPr>
                      <p:cNvPr id="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6" y="2851150"/>
                        <a:ext cx="950913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769835"/>
              </p:ext>
            </p:extLst>
          </p:nvPr>
        </p:nvGraphicFramePr>
        <p:xfrm>
          <a:off x="2438401" y="2865438"/>
          <a:ext cx="9334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38" name="Equation" r:id="rId11" imgW="393480" imgH="215640" progId="Equation.DSMT4">
                  <p:embed/>
                </p:oleObj>
              </mc:Choice>
              <mc:Fallback>
                <p:oleObj name="Equation" r:id="rId11" imgW="393480" imgH="215640" progId="Equation.DSMT4">
                  <p:embed/>
                  <p:pic>
                    <p:nvPicPr>
                      <p:cNvPr id="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2865438"/>
                        <a:ext cx="9334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51953"/>
              </p:ext>
            </p:extLst>
          </p:nvPr>
        </p:nvGraphicFramePr>
        <p:xfrm>
          <a:off x="3505201" y="2917825"/>
          <a:ext cx="4810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39" name="Equation" r:id="rId13" imgW="203040" imgH="177480" progId="Equation.DSMT4">
                  <p:embed/>
                </p:oleObj>
              </mc:Choice>
              <mc:Fallback>
                <p:oleObj name="Equation" r:id="rId13" imgW="203040" imgH="177480" progId="Equation.DSMT4">
                  <p:embed/>
                  <p:pic>
                    <p:nvPicPr>
                      <p:cNvPr id="2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1" y="2917825"/>
                        <a:ext cx="481012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Line 18"/>
          <p:cNvSpPr>
            <a:spLocks noChangeShapeType="1"/>
          </p:cNvSpPr>
          <p:nvPr/>
        </p:nvSpPr>
        <p:spPr bwMode="auto">
          <a:xfrm>
            <a:off x="2647944" y="3355542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9"/>
          <p:cNvSpPr>
            <a:spLocks noChangeShapeType="1"/>
          </p:cNvSpPr>
          <p:nvPr/>
        </p:nvSpPr>
        <p:spPr bwMode="auto">
          <a:xfrm>
            <a:off x="1644651" y="334010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7" name="Object 1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71289508"/>
              </p:ext>
            </p:extLst>
          </p:nvPr>
        </p:nvGraphicFramePr>
        <p:xfrm>
          <a:off x="930276" y="3415506"/>
          <a:ext cx="4095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0" name="Equation" r:id="rId15" imgW="126720" imgH="164880" progId="Equation.DSMT4">
                  <p:embed/>
                </p:oleObj>
              </mc:Choice>
              <mc:Fallback>
                <p:oleObj name="Equation" r:id="rId15" imgW="126720" imgH="164880" progId="Equation.DSMT4">
                  <p:embed/>
                  <p:pic>
                    <p:nvPicPr>
                      <p:cNvPr id="4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6" y="3415506"/>
                        <a:ext cx="4095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445218"/>
              </p:ext>
            </p:extLst>
          </p:nvPr>
        </p:nvGraphicFramePr>
        <p:xfrm>
          <a:off x="1291974" y="3392847"/>
          <a:ext cx="1071815" cy="572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1" name="Equation" r:id="rId17" imgW="406080" imgH="215640" progId="Equation.DSMT4">
                  <p:embed/>
                </p:oleObj>
              </mc:Choice>
              <mc:Fallback>
                <p:oleObj name="Equation" r:id="rId17" imgW="406080" imgH="215640" progId="Equation.DSMT4">
                  <p:embed/>
                  <p:pic>
                    <p:nvPicPr>
                      <p:cNvPr id="4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1974" y="3392847"/>
                        <a:ext cx="1071815" cy="572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37013"/>
              </p:ext>
            </p:extLst>
          </p:nvPr>
        </p:nvGraphicFramePr>
        <p:xfrm>
          <a:off x="2381244" y="3480640"/>
          <a:ext cx="533400" cy="468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2" name="Equation" r:id="rId19" imgW="203040" imgH="177480" progId="Equation.DSMT4">
                  <p:embed/>
                </p:oleObj>
              </mc:Choice>
              <mc:Fallback>
                <p:oleObj name="Equation" r:id="rId19" imgW="203040" imgH="177480" progId="Equation.DSMT4">
                  <p:embed/>
                  <p:pic>
                    <p:nvPicPr>
                      <p:cNvPr id="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44" y="3480640"/>
                        <a:ext cx="533400" cy="4682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75623515"/>
              </p:ext>
            </p:extLst>
          </p:nvPr>
        </p:nvGraphicFramePr>
        <p:xfrm>
          <a:off x="1050926" y="4403725"/>
          <a:ext cx="200393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3" name="Equation" r:id="rId20" imgW="571320" imgH="215640" progId="Equation.DSMT4">
                  <p:embed/>
                </p:oleObj>
              </mc:Choice>
              <mc:Fallback>
                <p:oleObj name="Equation" r:id="rId20" imgW="571320" imgH="215640" progId="Equation.DSMT4">
                  <p:embed/>
                  <p:pic>
                    <p:nvPicPr>
                      <p:cNvPr id="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6" y="4403725"/>
                        <a:ext cx="200393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898526" y="4262247"/>
            <a:ext cx="2341562" cy="104952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18"/>
          <p:cNvSpPr>
            <a:spLocks noChangeShapeType="1"/>
          </p:cNvSpPr>
          <p:nvPr/>
        </p:nvSpPr>
        <p:spPr bwMode="auto">
          <a:xfrm>
            <a:off x="2381244" y="3965746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19"/>
          <p:cNvSpPr>
            <a:spLocks noChangeShapeType="1"/>
          </p:cNvSpPr>
          <p:nvPr/>
        </p:nvSpPr>
        <p:spPr bwMode="auto">
          <a:xfrm>
            <a:off x="781051" y="3965746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377509"/>
              </p:ext>
            </p:extLst>
          </p:nvPr>
        </p:nvGraphicFramePr>
        <p:xfrm>
          <a:off x="5700713" y="1576388"/>
          <a:ext cx="30797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4" name="Equation" r:id="rId22" imgW="1079280" imgH="304560" progId="Equation.DSMT4">
                  <p:embed/>
                </p:oleObj>
              </mc:Choice>
              <mc:Fallback>
                <p:oleObj name="Equation" r:id="rId22" imgW="1079280" imgH="30456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713" y="1576388"/>
                        <a:ext cx="307975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530155323"/>
              </p:ext>
            </p:extLst>
          </p:nvPr>
        </p:nvGraphicFramePr>
        <p:xfrm>
          <a:off x="5391150" y="2616200"/>
          <a:ext cx="10080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5" name="Equation" r:id="rId24" imgW="393480" imgH="215640" progId="Equation.DSMT4">
                  <p:embed/>
                </p:oleObj>
              </mc:Choice>
              <mc:Fallback>
                <p:oleObj name="Equation" r:id="rId24" imgW="393480" imgH="215640" progId="Equation.DSMT4">
                  <p:embed/>
                  <p:pic>
                    <p:nvPicPr>
                      <p:cNvPr id="3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0" y="2616200"/>
                        <a:ext cx="100806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326793"/>
              </p:ext>
            </p:extLst>
          </p:nvPr>
        </p:nvGraphicFramePr>
        <p:xfrm>
          <a:off x="6332538" y="2616200"/>
          <a:ext cx="95091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6" name="Equation" r:id="rId25" imgW="393480" imgH="215640" progId="Equation.DSMT4">
                  <p:embed/>
                </p:oleObj>
              </mc:Choice>
              <mc:Fallback>
                <p:oleObj name="Equation" r:id="rId25" imgW="393480" imgH="215640" progId="Equation.DSMT4">
                  <p:embed/>
                  <p:pic>
                    <p:nvPicPr>
                      <p:cNvPr id="3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2538" y="2616200"/>
                        <a:ext cx="950913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68487"/>
              </p:ext>
            </p:extLst>
          </p:nvPr>
        </p:nvGraphicFramePr>
        <p:xfrm>
          <a:off x="7358063" y="2630488"/>
          <a:ext cx="9334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7" name="Equation" r:id="rId27" imgW="393480" imgH="215640" progId="Equation.DSMT4">
                  <p:embed/>
                </p:oleObj>
              </mc:Choice>
              <mc:Fallback>
                <p:oleObj name="Equation" r:id="rId27" imgW="393480" imgH="215640" progId="Equation.DSMT4">
                  <p:embed/>
                  <p:pic>
                    <p:nvPicPr>
                      <p:cNvPr id="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63" y="2630488"/>
                        <a:ext cx="9334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19533"/>
              </p:ext>
            </p:extLst>
          </p:nvPr>
        </p:nvGraphicFramePr>
        <p:xfrm>
          <a:off x="8424863" y="2682875"/>
          <a:ext cx="4810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8" name="Equation" r:id="rId28" imgW="203040" imgH="177480" progId="Equation.DSMT4">
                  <p:embed/>
                </p:oleObj>
              </mc:Choice>
              <mc:Fallback>
                <p:oleObj name="Equation" r:id="rId28" imgW="203040" imgH="177480" progId="Equation.DSMT4">
                  <p:embed/>
                  <p:pic>
                    <p:nvPicPr>
                      <p:cNvPr id="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4863" y="2682875"/>
                        <a:ext cx="481012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Line 18"/>
          <p:cNvSpPr>
            <a:spLocks noChangeShapeType="1"/>
          </p:cNvSpPr>
          <p:nvPr/>
        </p:nvSpPr>
        <p:spPr bwMode="auto">
          <a:xfrm>
            <a:off x="7567606" y="3120592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>
            <a:off x="6564313" y="310515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2" name="Object 1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24434451"/>
              </p:ext>
            </p:extLst>
          </p:nvPr>
        </p:nvGraphicFramePr>
        <p:xfrm>
          <a:off x="6626225" y="3180556"/>
          <a:ext cx="4095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9" name="Equation" r:id="rId30" imgW="126720" imgH="164880" progId="Equation.DSMT4">
                  <p:embed/>
                </p:oleObj>
              </mc:Choice>
              <mc:Fallback>
                <p:oleObj name="Equation" r:id="rId30" imgW="126720" imgH="164880" progId="Equation.DSMT4">
                  <p:embed/>
                  <p:pic>
                    <p:nvPicPr>
                      <p:cNvPr id="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6225" y="3180556"/>
                        <a:ext cx="4095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11812"/>
              </p:ext>
            </p:extLst>
          </p:nvPr>
        </p:nvGraphicFramePr>
        <p:xfrm>
          <a:off x="7300906" y="3245690"/>
          <a:ext cx="533400" cy="468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50" name="Equation" r:id="rId31" imgW="203040" imgH="177480" progId="Equation.DSMT4">
                  <p:embed/>
                </p:oleObj>
              </mc:Choice>
              <mc:Fallback>
                <p:oleObj name="Equation" r:id="rId31" imgW="203040" imgH="177480" progId="Equation.DSMT4">
                  <p:embed/>
                  <p:pic>
                    <p:nvPicPr>
                      <p:cNvPr id="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0906" y="3245690"/>
                        <a:ext cx="533400" cy="4682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1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92313828"/>
              </p:ext>
            </p:extLst>
          </p:nvPr>
        </p:nvGraphicFramePr>
        <p:xfrm>
          <a:off x="6594475" y="4214813"/>
          <a:ext cx="7556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51" name="Equation" r:id="rId33" imgW="203040" imgH="177480" progId="Equation.DSMT4">
                  <p:embed/>
                </p:oleObj>
              </mc:Choice>
              <mc:Fallback>
                <p:oleObj name="Equation" r:id="rId33" imgW="203040" imgH="177480" progId="Equation.DSMT4">
                  <p:embed/>
                  <p:pic>
                    <p:nvPicPr>
                      <p:cNvPr id="6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4475" y="4214813"/>
                        <a:ext cx="755650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Rectangle 17"/>
          <p:cNvSpPr>
            <a:spLocks noChangeArrowheads="1"/>
          </p:cNvSpPr>
          <p:nvPr/>
        </p:nvSpPr>
        <p:spPr bwMode="auto">
          <a:xfrm>
            <a:off x="6399213" y="4027297"/>
            <a:ext cx="1179512" cy="104952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Line 18"/>
          <p:cNvSpPr>
            <a:spLocks noChangeShapeType="1"/>
          </p:cNvSpPr>
          <p:nvPr/>
        </p:nvSpPr>
        <p:spPr bwMode="auto">
          <a:xfrm>
            <a:off x="7300906" y="3730796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19"/>
          <p:cNvSpPr>
            <a:spLocks noChangeShapeType="1"/>
          </p:cNvSpPr>
          <p:nvPr/>
        </p:nvSpPr>
        <p:spPr bwMode="auto">
          <a:xfrm>
            <a:off x="6477000" y="3730796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Rectangle 2"/>
          <p:cNvSpPr txBox="1">
            <a:spLocks noChangeArrowheads="1"/>
          </p:cNvSpPr>
          <p:nvPr/>
        </p:nvSpPr>
        <p:spPr>
          <a:xfrm>
            <a:off x="5527675" y="-127731"/>
            <a:ext cx="2133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Example </a:t>
            </a:r>
            <a:r>
              <a:rPr lang="en-US" altLang="en-US" dirty="0" smtClean="0"/>
              <a:t>12</a:t>
            </a:r>
            <a:endParaRPr lang="en-US" alt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5900" y="228600"/>
            <a:ext cx="6400800" cy="1219200"/>
          </a:xfrm>
        </p:spPr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smtClean="0"/>
              <a:t>13</a:t>
            </a:r>
            <a:endParaRPr lang="en-US" altLang="en-US" dirty="0"/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450021"/>
              </p:ext>
            </p:extLst>
          </p:nvPr>
        </p:nvGraphicFramePr>
        <p:xfrm>
          <a:off x="422642" y="1129592"/>
          <a:ext cx="1812925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88" name="Equation" r:id="rId3" imgW="634680" imgH="419040" progId="Equation.DSMT4">
                  <p:embed/>
                </p:oleObj>
              </mc:Choice>
              <mc:Fallback>
                <p:oleObj name="Equation" r:id="rId3" imgW="634680" imgH="41904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642" y="1129592"/>
                        <a:ext cx="1812925" cy="119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639854"/>
              </p:ext>
            </p:extLst>
          </p:nvPr>
        </p:nvGraphicFramePr>
        <p:xfrm>
          <a:off x="1206501" y="2578272"/>
          <a:ext cx="10128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89" name="Equation" r:id="rId5" imgW="419040" imgH="215640" progId="Equation.DSMT4">
                  <p:embed/>
                </p:oleObj>
              </mc:Choice>
              <mc:Fallback>
                <p:oleObj name="Equation" r:id="rId5" imgW="419040" imgH="215640" progId="Equation.DSMT4">
                  <p:embed/>
                  <p:pic>
                    <p:nvPicPr>
                      <p:cNvPr id="3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1" y="2578272"/>
                        <a:ext cx="10128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242804"/>
              </p:ext>
            </p:extLst>
          </p:nvPr>
        </p:nvGraphicFramePr>
        <p:xfrm>
          <a:off x="2181226" y="2578272"/>
          <a:ext cx="11430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0" name="Equation" r:id="rId7" imgW="482400" imgH="228600" progId="Equation.DSMT4">
                  <p:embed/>
                </p:oleObj>
              </mc:Choice>
              <mc:Fallback>
                <p:oleObj name="Equation" r:id="rId7" imgW="482400" imgH="228600" progId="Equation.DSMT4">
                  <p:embed/>
                  <p:pic>
                    <p:nvPicPr>
                      <p:cNvPr id="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6" y="2578272"/>
                        <a:ext cx="11430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728808"/>
              </p:ext>
            </p:extLst>
          </p:nvPr>
        </p:nvGraphicFramePr>
        <p:xfrm>
          <a:off x="2157406" y="1020055"/>
          <a:ext cx="1960563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1" name="Equation" r:id="rId9" imgW="685800" imgH="457200" progId="Equation.DSMT4">
                  <p:embed/>
                </p:oleObj>
              </mc:Choice>
              <mc:Fallback>
                <p:oleObj name="Equation" r:id="rId9" imgW="685800" imgH="45720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06" y="1020055"/>
                        <a:ext cx="1960563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102349915"/>
              </p:ext>
            </p:extLst>
          </p:nvPr>
        </p:nvGraphicFramePr>
        <p:xfrm>
          <a:off x="301198" y="3283744"/>
          <a:ext cx="1173214" cy="525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2" name="Equation" r:id="rId11" imgW="482400" imgH="215640" progId="Equation.DSMT4">
                  <p:embed/>
                </p:oleObj>
              </mc:Choice>
              <mc:Fallback>
                <p:oleObj name="Equation" r:id="rId11" imgW="482400" imgH="215640" progId="Equation.DSMT4">
                  <p:embed/>
                  <p:pic>
                    <p:nvPicPr>
                      <p:cNvPr id="3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98" y="3283744"/>
                        <a:ext cx="1173214" cy="525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471222"/>
              </p:ext>
            </p:extLst>
          </p:nvPr>
        </p:nvGraphicFramePr>
        <p:xfrm>
          <a:off x="1322388" y="3255963"/>
          <a:ext cx="128746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3" name="Equation" r:id="rId13" imgW="533160" imgH="228600" progId="Equation.DSMT4">
                  <p:embed/>
                </p:oleObj>
              </mc:Choice>
              <mc:Fallback>
                <p:oleObj name="Equation" r:id="rId13" imgW="533160" imgH="228600" progId="Equation.DSMT4">
                  <p:embed/>
                  <p:pic>
                    <p:nvPicPr>
                      <p:cNvPr id="3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3255963"/>
                        <a:ext cx="128746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347603"/>
              </p:ext>
            </p:extLst>
          </p:nvPr>
        </p:nvGraphicFramePr>
        <p:xfrm>
          <a:off x="2502292" y="3270179"/>
          <a:ext cx="123507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4" name="Equation" r:id="rId15" imgW="520560" imgH="228600" progId="Equation.DSMT4">
                  <p:embed/>
                </p:oleObj>
              </mc:Choice>
              <mc:Fallback>
                <p:oleObj name="Equation" r:id="rId15" imgW="520560" imgH="228600" progId="Equation.DSMT4">
                  <p:embed/>
                  <p:pic>
                    <p:nvPicPr>
                      <p:cNvPr id="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2292" y="3270179"/>
                        <a:ext cx="123507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200818"/>
              </p:ext>
            </p:extLst>
          </p:nvPr>
        </p:nvGraphicFramePr>
        <p:xfrm>
          <a:off x="3737367" y="3276529"/>
          <a:ext cx="11430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5" name="Equation" r:id="rId17" imgW="482400" imgH="228600" progId="Equation.DSMT4">
                  <p:embed/>
                </p:oleObj>
              </mc:Choice>
              <mc:Fallback>
                <p:oleObj name="Equation" r:id="rId17" imgW="482400" imgH="228600" progId="Equation.DSMT4">
                  <p:embed/>
                  <p:pic>
                    <p:nvPicPr>
                      <p:cNvPr id="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7367" y="3276529"/>
                        <a:ext cx="11430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2789494" y="3775293"/>
            <a:ext cx="1024073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557601" y="3759851"/>
            <a:ext cx="95268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378193" y="3219256"/>
            <a:ext cx="4419600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152892"/>
              </p:ext>
            </p:extLst>
          </p:nvPr>
        </p:nvGraphicFramePr>
        <p:xfrm>
          <a:off x="1271712" y="4128919"/>
          <a:ext cx="10128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6" name="Equation" r:id="rId19" imgW="419040" imgH="215640" progId="Equation.DSMT4">
                  <p:embed/>
                </p:oleObj>
              </mc:Choice>
              <mc:Fallback>
                <p:oleObj name="Equation" r:id="rId19" imgW="419040" imgH="215640" progId="Equation.DSMT4">
                  <p:embed/>
                  <p:pic>
                    <p:nvPicPr>
                      <p:cNvPr id="3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712" y="4128919"/>
                        <a:ext cx="10128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587106"/>
              </p:ext>
            </p:extLst>
          </p:nvPr>
        </p:nvGraphicFramePr>
        <p:xfrm>
          <a:off x="2246437" y="4128919"/>
          <a:ext cx="11430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7" name="Equation" r:id="rId20" imgW="482400" imgH="228600" progId="Equation.DSMT4">
                  <p:embed/>
                </p:oleObj>
              </mc:Choice>
              <mc:Fallback>
                <p:oleObj name="Equation" r:id="rId20" imgW="482400" imgH="228600" progId="Equation.DSMT4">
                  <p:embed/>
                  <p:pic>
                    <p:nvPicPr>
                      <p:cNvPr id="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437" y="4128919"/>
                        <a:ext cx="11430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21786908"/>
              </p:ext>
            </p:extLst>
          </p:nvPr>
        </p:nvGraphicFramePr>
        <p:xfrm>
          <a:off x="1735138" y="4800600"/>
          <a:ext cx="525462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8" name="Equation" r:id="rId21" imgW="164880" imgH="164880" progId="Equation.DSMT4">
                  <p:embed/>
                </p:oleObj>
              </mc:Choice>
              <mc:Fallback>
                <p:oleObj name="Equation" r:id="rId21" imgW="164880" imgH="164880" progId="Equation.DSMT4">
                  <p:embed/>
                  <p:pic>
                    <p:nvPicPr>
                      <p:cNvPr id="1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4800600"/>
                        <a:ext cx="525462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349609"/>
              </p:ext>
            </p:extLst>
          </p:nvPr>
        </p:nvGraphicFramePr>
        <p:xfrm>
          <a:off x="2489200" y="4854575"/>
          <a:ext cx="482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99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2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854575"/>
                        <a:ext cx="4826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2554733" y="5326062"/>
            <a:ext cx="469521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1622812" y="5310498"/>
            <a:ext cx="6617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9"/>
          <p:cNvSpPr>
            <a:spLocks noChangeShapeType="1"/>
          </p:cNvSpPr>
          <p:nvPr/>
        </p:nvSpPr>
        <p:spPr bwMode="auto">
          <a:xfrm flipV="1">
            <a:off x="1371600" y="4769216"/>
            <a:ext cx="1856392" cy="1374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245228"/>
              </p:ext>
            </p:extLst>
          </p:nvPr>
        </p:nvGraphicFramePr>
        <p:xfrm>
          <a:off x="3750558" y="4099611"/>
          <a:ext cx="10128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0" name="Equation" r:id="rId25" imgW="419040" imgH="215640" progId="Equation.DSMT4">
                  <p:embed/>
                </p:oleObj>
              </mc:Choice>
              <mc:Fallback>
                <p:oleObj name="Equation" r:id="rId25" imgW="419040" imgH="215640" progId="Equation.DSMT4">
                  <p:embed/>
                  <p:pic>
                    <p:nvPicPr>
                      <p:cNvPr id="2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0558" y="4099611"/>
                        <a:ext cx="10128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257745"/>
              </p:ext>
            </p:extLst>
          </p:nvPr>
        </p:nvGraphicFramePr>
        <p:xfrm>
          <a:off x="4725283" y="4099611"/>
          <a:ext cx="11430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1" name="Equation" r:id="rId26" imgW="482400" imgH="228600" progId="Equation.DSMT4">
                  <p:embed/>
                </p:oleObj>
              </mc:Choice>
              <mc:Fallback>
                <p:oleObj name="Equation" r:id="rId26" imgW="482400" imgH="228600" progId="Equation.DSMT4">
                  <p:embed/>
                  <p:pic>
                    <p:nvPicPr>
                      <p:cNvPr id="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283" y="4099611"/>
                        <a:ext cx="11430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03556620"/>
              </p:ext>
            </p:extLst>
          </p:nvPr>
        </p:nvGraphicFramePr>
        <p:xfrm>
          <a:off x="4629150" y="4843463"/>
          <a:ext cx="3381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2" name="Equation" r:id="rId27" imgW="126720" imgH="164880" progId="Equation.DSMT4">
                  <p:embed/>
                </p:oleObj>
              </mc:Choice>
              <mc:Fallback>
                <p:oleObj name="Equation" r:id="rId27" imgW="126720" imgH="164880" progId="Equation.DSMT4">
                  <p:embed/>
                  <p:pic>
                    <p:nvPicPr>
                      <p:cNvPr id="3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4843463"/>
                        <a:ext cx="33813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Line 19"/>
          <p:cNvSpPr>
            <a:spLocks noChangeShapeType="1"/>
          </p:cNvSpPr>
          <p:nvPr/>
        </p:nvSpPr>
        <p:spPr bwMode="auto">
          <a:xfrm flipV="1">
            <a:off x="3850446" y="4739908"/>
            <a:ext cx="1856392" cy="1374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875678"/>
              </p:ext>
            </p:extLst>
          </p:nvPr>
        </p:nvGraphicFramePr>
        <p:xfrm>
          <a:off x="6118682" y="4087054"/>
          <a:ext cx="10128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3" name="Equation" r:id="rId29" imgW="419040" imgH="215640" progId="Equation.DSMT4">
                  <p:embed/>
                </p:oleObj>
              </mc:Choice>
              <mc:Fallback>
                <p:oleObj name="Equation" r:id="rId29" imgW="419040" imgH="215640" progId="Equation.DSMT4">
                  <p:embed/>
                  <p:pic>
                    <p:nvPicPr>
                      <p:cNvPr id="4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682" y="4087054"/>
                        <a:ext cx="10128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437599"/>
              </p:ext>
            </p:extLst>
          </p:nvPr>
        </p:nvGraphicFramePr>
        <p:xfrm>
          <a:off x="7093407" y="4087054"/>
          <a:ext cx="11430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4" name="Equation" r:id="rId30" imgW="482400" imgH="228600" progId="Equation.DSMT4">
                  <p:embed/>
                </p:oleObj>
              </mc:Choice>
              <mc:Fallback>
                <p:oleObj name="Equation" r:id="rId30" imgW="482400" imgH="228600" progId="Equation.DSMT4">
                  <p:embed/>
                  <p:pic>
                    <p:nvPicPr>
                      <p:cNvPr id="4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3407" y="4087054"/>
                        <a:ext cx="11430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99138751"/>
              </p:ext>
            </p:extLst>
          </p:nvPr>
        </p:nvGraphicFramePr>
        <p:xfrm>
          <a:off x="6570663" y="4878388"/>
          <a:ext cx="33813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5" name="Equation" r:id="rId31" imgW="126720" imgH="164880" progId="Equation.DSMT4">
                  <p:embed/>
                </p:oleObj>
              </mc:Choice>
              <mc:Fallback>
                <p:oleObj name="Equation" r:id="rId31" imgW="126720" imgH="164880" progId="Equation.DSMT4">
                  <p:embed/>
                  <p:pic>
                    <p:nvPicPr>
                      <p:cNvPr id="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0663" y="4878388"/>
                        <a:ext cx="338137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Line 19"/>
          <p:cNvSpPr>
            <a:spLocks noChangeShapeType="1"/>
          </p:cNvSpPr>
          <p:nvPr/>
        </p:nvSpPr>
        <p:spPr bwMode="auto">
          <a:xfrm flipV="1">
            <a:off x="6218570" y="4728725"/>
            <a:ext cx="874837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flipV="1">
            <a:off x="7334985" y="4728725"/>
            <a:ext cx="892377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64" name="Object 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56014611"/>
              </p:ext>
            </p:extLst>
          </p:nvPr>
        </p:nvGraphicFramePr>
        <p:xfrm>
          <a:off x="7451725" y="4843463"/>
          <a:ext cx="3381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6" name="Equation" r:id="rId33" imgW="126720" imgH="164880" progId="Equation.DSMT4">
                  <p:embed/>
                </p:oleObj>
              </mc:Choice>
              <mc:Fallback>
                <p:oleObj name="Equation" r:id="rId33" imgW="126720" imgH="164880" progId="Equation.DSMT4">
                  <p:embed/>
                  <p:pic>
                    <p:nvPicPr>
                      <p:cNvPr id="5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4843463"/>
                        <a:ext cx="33813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1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63251401"/>
              </p:ext>
            </p:extLst>
          </p:nvPr>
        </p:nvGraphicFramePr>
        <p:xfrm>
          <a:off x="6318250" y="5603875"/>
          <a:ext cx="16240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07" name="Equation" r:id="rId35" imgW="749160" imgH="228600" progId="Equation.DSMT4">
                  <p:embed/>
                </p:oleObj>
              </mc:Choice>
              <mc:Fallback>
                <p:oleObj name="Equation" r:id="rId35" imgW="749160" imgH="228600" progId="Equation.DSMT4">
                  <p:embed/>
                  <p:pic>
                    <p:nvPicPr>
                      <p:cNvPr id="6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0" y="5603875"/>
                        <a:ext cx="162401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887489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25B7C4-0D34-4434-AFD2-CB9426D05D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A5DF12-8B02-431D-9908-BA90975FEB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8CDF6E-0E83-49A5-9DD6-7D8D4CB82A6E}">
  <ds:schemaRefs>
    <ds:schemaRef ds:uri="http://schemas.microsoft.com/sharepoint/v3"/>
    <ds:schemaRef ds:uri="16afbebc-ab32-44c2-80b1-4304b5458266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2d5b24f-4081-4d28-a220-dd6f6bbe9446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4012</TotalTime>
  <Words>34</Words>
  <Application>Microsoft Office PowerPoint</Application>
  <PresentationFormat>On-screen Show (4:3)</PresentationFormat>
  <Paragraphs>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Equation</vt:lpstr>
      <vt:lpstr>10.3 b  Operations with Radicals (multiplying and dividing)</vt:lpstr>
      <vt:lpstr> Examples 1-3</vt:lpstr>
      <vt:lpstr> Examples 4-6</vt:lpstr>
      <vt:lpstr> Example 7</vt:lpstr>
      <vt:lpstr>Example 8</vt:lpstr>
      <vt:lpstr>Example 9</vt:lpstr>
      <vt:lpstr>Example 10</vt:lpstr>
      <vt:lpstr>Example 11</vt:lpstr>
      <vt:lpstr>Example 13</vt:lpstr>
      <vt:lpstr>Example 14</vt:lpstr>
    </vt:vector>
  </TitlesOfParts>
  <Company>Rensselaer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Reaves, Nathan</cp:lastModifiedBy>
  <cp:revision>191</cp:revision>
  <dcterms:created xsi:type="dcterms:W3CDTF">2004-08-23T00:58:58Z</dcterms:created>
  <dcterms:modified xsi:type="dcterms:W3CDTF">2020-04-21T19:57:25Z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